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3"/>
  </p:notesMasterIdLst>
  <p:sldIdLst>
    <p:sldId id="256" r:id="rId2"/>
  </p:sldIdLst>
  <p:sldSz cx="43895963" cy="32921575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28" d="100"/>
          <a:sy n="28" d="100"/>
        </p:scale>
        <p:origin x="-896" y="896"/>
      </p:cViewPr>
      <p:guideLst>
        <p:guide orient="horz" pos="10369"/>
        <p:guide pos="1382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4" Type="http://schemas.openxmlformats.org/officeDocument/2006/relationships/printerSettings" Target="printerSettings/printerSettings1.bin"/><Relationship Id="rId5" Type="http://schemas.openxmlformats.org/officeDocument/2006/relationships/presProps" Target="presProps.xml"/><Relationship Id="rId6" Type="http://schemas.openxmlformats.org/officeDocument/2006/relationships/viewProps" Target="viewProps.xml"/><Relationship Id="rId7" Type="http://schemas.openxmlformats.org/officeDocument/2006/relationships/theme" Target="theme/theme1.xml"/><Relationship Id="rId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6200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680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16665"/>
              <a:buFont typeface="Courier New"/>
              <a:buChar char="o"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lang="en-US"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49374419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  <p:sp>
        <p:nvSpPr>
          <p:cNvPr id="86" name="Shape 8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7" name="Shape 87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800" b="0" i="0" u="none" strike="noStrike" cap="none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>
            <a:spLocks noGrp="1"/>
          </p:cNvSpPr>
          <p:nvPr>
            <p:ph type="ctrTitle"/>
          </p:nvPr>
        </p:nvSpPr>
        <p:spPr>
          <a:xfrm>
            <a:off x="3291926" y="10973859"/>
            <a:ext cx="37312113" cy="548692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1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1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None/>
              <a:defRPr sz="21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None/>
              <a:defRPr sz="21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None/>
              <a:defRPr sz="21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00050" marR="0" lvl="5" indent="-6350" algn="ctr" rtl="0">
              <a:spcBef>
                <a:spcPts val="0"/>
              </a:spcBef>
              <a:spcAft>
                <a:spcPts val="0"/>
              </a:spcAft>
              <a:buNone/>
              <a:defRPr sz="21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800100" marR="0" lvl="6" indent="0" algn="ctr" rtl="0">
              <a:spcBef>
                <a:spcPts val="0"/>
              </a:spcBef>
              <a:spcAft>
                <a:spcPts val="0"/>
              </a:spcAft>
              <a:buNone/>
              <a:defRPr sz="21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200150" marR="0" lvl="7" indent="-6350" algn="ctr" rtl="0">
              <a:spcBef>
                <a:spcPts val="0"/>
              </a:spcBef>
              <a:spcAft>
                <a:spcPts val="0"/>
              </a:spcAft>
              <a:buNone/>
              <a:defRPr sz="21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600200" marR="0" lvl="8" indent="0" algn="ctr" rtl="0">
              <a:spcBef>
                <a:spcPts val="0"/>
              </a:spcBef>
              <a:spcAft>
                <a:spcPts val="0"/>
              </a:spcAft>
              <a:buNone/>
              <a:defRPr sz="21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subTitle" idx="1"/>
          </p:nvPr>
        </p:nvSpPr>
        <p:spPr>
          <a:xfrm>
            <a:off x="6583850" y="18655831"/>
            <a:ext cx="30728261" cy="841274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31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5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640732" marR="0" lvl="1" indent="-14882" algn="l" rtl="0">
              <a:lnSpc>
                <a:spcPct val="100000"/>
              </a:lnSpc>
              <a:spcBef>
                <a:spcPts val="27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5600700" marR="0" lvl="2" indent="57150" algn="l" rtl="0">
              <a:lnSpc>
                <a:spcPct val="100000"/>
              </a:lnSpc>
              <a:spcBef>
                <a:spcPts val="23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7841258" marR="0" lvl="3" indent="-132357" algn="l" rtl="0">
              <a:lnSpc>
                <a:spcPct val="100000"/>
              </a:lnSpc>
              <a:spcBef>
                <a:spcPts val="19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9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0081816" marR="0" lvl="4" indent="-137715" algn="l" rtl="0">
              <a:lnSpc>
                <a:spcPct val="100000"/>
              </a:lnSpc>
              <a:spcBef>
                <a:spcPts val="19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9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0481866" marR="0" lvl="5" indent="-131365" algn="l" rtl="0">
              <a:lnSpc>
                <a:spcPct val="100000"/>
              </a:lnSpc>
              <a:spcBef>
                <a:spcPts val="19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9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10881916" marR="0" lvl="6" indent="-137715" algn="l" rtl="0">
              <a:lnSpc>
                <a:spcPct val="100000"/>
              </a:lnSpc>
              <a:spcBef>
                <a:spcPts val="19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9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1281966" marR="0" lvl="7" indent="-131365" algn="l" rtl="0">
              <a:lnSpc>
                <a:spcPct val="100000"/>
              </a:lnSpc>
              <a:spcBef>
                <a:spcPts val="19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9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1682016" marR="0" lvl="8" indent="-137715" algn="l" rtl="0">
              <a:lnSpc>
                <a:spcPct val="100000"/>
              </a:lnSpc>
              <a:spcBef>
                <a:spcPts val="19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9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dt" idx="10"/>
          </p:nvPr>
        </p:nvSpPr>
        <p:spPr>
          <a:xfrm>
            <a:off x="3291926" y="29995756"/>
            <a:ext cx="9144992" cy="219368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6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00050" marR="0" lvl="1" indent="-6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8001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200150" marR="0" lvl="3" indent="-6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6002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000250" marR="0" lvl="5" indent="-6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4003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800350" marR="0" lvl="7" indent="-6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2004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ftr" idx="11"/>
          </p:nvPr>
        </p:nvSpPr>
        <p:spPr>
          <a:xfrm>
            <a:off x="14998059" y="29995756"/>
            <a:ext cx="13899843" cy="219368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6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00050" marR="0" lvl="1" indent="-6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8001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200150" marR="0" lvl="3" indent="-6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6002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000250" marR="0" lvl="5" indent="-6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4003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800350" marR="0" lvl="7" indent="-6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2004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sldNum" idx="12"/>
          </p:nvPr>
        </p:nvSpPr>
        <p:spPr>
          <a:xfrm>
            <a:off x="31459046" y="29995756"/>
            <a:ext cx="9144992" cy="219368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endParaRPr sz="6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vertTx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>
            <a:spLocks noGrp="1"/>
          </p:cNvSpPr>
          <p:nvPr>
            <p:ph type="title"/>
          </p:nvPr>
        </p:nvSpPr>
        <p:spPr>
          <a:xfrm>
            <a:off x="3291926" y="2925816"/>
            <a:ext cx="37312113" cy="548692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1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1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None/>
              <a:defRPr sz="21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None/>
              <a:defRPr sz="21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None/>
              <a:defRPr sz="21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00050" marR="0" lvl="5" indent="-6350" algn="ctr" rtl="0">
              <a:spcBef>
                <a:spcPts val="0"/>
              </a:spcBef>
              <a:spcAft>
                <a:spcPts val="0"/>
              </a:spcAft>
              <a:buNone/>
              <a:defRPr sz="21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800100" marR="0" lvl="6" indent="0" algn="ctr" rtl="0">
              <a:spcBef>
                <a:spcPts val="0"/>
              </a:spcBef>
              <a:spcAft>
                <a:spcPts val="0"/>
              </a:spcAft>
              <a:buNone/>
              <a:defRPr sz="21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200150" marR="0" lvl="7" indent="-6350" algn="ctr" rtl="0">
              <a:spcBef>
                <a:spcPts val="0"/>
              </a:spcBef>
              <a:spcAft>
                <a:spcPts val="0"/>
              </a:spcAft>
              <a:buNone/>
              <a:defRPr sz="21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600200" marR="0" lvl="8" indent="0" algn="ctr" rtl="0">
              <a:spcBef>
                <a:spcPts val="0"/>
              </a:spcBef>
              <a:spcAft>
                <a:spcPts val="0"/>
              </a:spcAft>
              <a:buNone/>
              <a:defRPr sz="21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3291926" y="9510950"/>
            <a:ext cx="37312113" cy="1975267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680766" marR="0" lvl="0" indent="-86916" algn="l" rtl="0">
              <a:lnSpc>
                <a:spcPct val="100000"/>
              </a:lnSpc>
              <a:spcBef>
                <a:spcPts val="31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5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640732" marR="0" lvl="1" indent="-14882" algn="l" rtl="0">
              <a:lnSpc>
                <a:spcPct val="100000"/>
              </a:lnSpc>
              <a:spcBef>
                <a:spcPts val="27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5600700" marR="0" lvl="2" indent="57150" algn="l" rtl="0">
              <a:lnSpc>
                <a:spcPct val="100000"/>
              </a:lnSpc>
              <a:spcBef>
                <a:spcPts val="23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7841258" marR="0" lvl="3" indent="-132357" algn="l" rtl="0">
              <a:lnSpc>
                <a:spcPct val="100000"/>
              </a:lnSpc>
              <a:spcBef>
                <a:spcPts val="19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9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0081816" marR="0" lvl="4" indent="-137715" algn="l" rtl="0">
              <a:lnSpc>
                <a:spcPct val="100000"/>
              </a:lnSpc>
              <a:spcBef>
                <a:spcPts val="19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9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0481866" marR="0" lvl="5" indent="-131365" algn="l" rtl="0">
              <a:lnSpc>
                <a:spcPct val="100000"/>
              </a:lnSpc>
              <a:spcBef>
                <a:spcPts val="19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9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10881916" marR="0" lvl="6" indent="-137715" algn="l" rtl="0">
              <a:lnSpc>
                <a:spcPct val="100000"/>
              </a:lnSpc>
              <a:spcBef>
                <a:spcPts val="19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9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1281966" marR="0" lvl="7" indent="-131365" algn="l" rtl="0">
              <a:lnSpc>
                <a:spcPct val="100000"/>
              </a:lnSpc>
              <a:spcBef>
                <a:spcPts val="19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9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1682016" marR="0" lvl="8" indent="-137715" algn="l" rtl="0">
              <a:lnSpc>
                <a:spcPct val="100000"/>
              </a:lnSpc>
              <a:spcBef>
                <a:spcPts val="19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9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dt" idx="10"/>
          </p:nvPr>
        </p:nvSpPr>
        <p:spPr>
          <a:xfrm>
            <a:off x="3291926" y="29995756"/>
            <a:ext cx="9144992" cy="219368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6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00050" marR="0" lvl="1" indent="-6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8001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200150" marR="0" lvl="3" indent="-6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6002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000250" marR="0" lvl="5" indent="-6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4003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800350" marR="0" lvl="7" indent="-6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2004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ftr" idx="11"/>
          </p:nvPr>
        </p:nvSpPr>
        <p:spPr>
          <a:xfrm>
            <a:off x="14998059" y="29995756"/>
            <a:ext cx="13899843" cy="219368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6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00050" marR="0" lvl="1" indent="-6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8001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200150" marR="0" lvl="3" indent="-6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6002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000250" marR="0" lvl="5" indent="-6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4003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800350" marR="0" lvl="7" indent="-6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2004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sldNum" idx="12"/>
          </p:nvPr>
        </p:nvSpPr>
        <p:spPr>
          <a:xfrm>
            <a:off x="31459046" y="29995756"/>
            <a:ext cx="9144992" cy="219368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endParaRPr sz="6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vertTitleAndTx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>
            <a:spLocks noGrp="1"/>
          </p:cNvSpPr>
          <p:nvPr>
            <p:ph type="title"/>
          </p:nvPr>
        </p:nvSpPr>
        <p:spPr>
          <a:xfrm>
            <a:off x="31276690" y="2925817"/>
            <a:ext cx="9327348" cy="2633780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1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1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None/>
              <a:defRPr sz="21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None/>
              <a:defRPr sz="21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None/>
              <a:defRPr sz="21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00050" marR="0" lvl="5" indent="-6350" algn="ctr" rtl="0">
              <a:spcBef>
                <a:spcPts val="0"/>
              </a:spcBef>
              <a:spcAft>
                <a:spcPts val="0"/>
              </a:spcAft>
              <a:buNone/>
              <a:defRPr sz="21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800100" marR="0" lvl="6" indent="0" algn="ctr" rtl="0">
              <a:spcBef>
                <a:spcPts val="0"/>
              </a:spcBef>
              <a:spcAft>
                <a:spcPts val="0"/>
              </a:spcAft>
              <a:buNone/>
              <a:defRPr sz="21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200150" marR="0" lvl="7" indent="-6350" algn="ctr" rtl="0">
              <a:spcBef>
                <a:spcPts val="0"/>
              </a:spcBef>
              <a:spcAft>
                <a:spcPts val="0"/>
              </a:spcAft>
              <a:buNone/>
              <a:defRPr sz="21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600200" marR="0" lvl="8" indent="0" algn="ctr" rtl="0">
              <a:spcBef>
                <a:spcPts val="0"/>
              </a:spcBef>
              <a:spcAft>
                <a:spcPts val="0"/>
              </a:spcAft>
              <a:buNone/>
              <a:defRPr sz="21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body" idx="1"/>
          </p:nvPr>
        </p:nvSpPr>
        <p:spPr>
          <a:xfrm>
            <a:off x="3291926" y="2925817"/>
            <a:ext cx="27854121" cy="2633780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680766" marR="0" lvl="0" indent="-86916" algn="l" rtl="0">
              <a:lnSpc>
                <a:spcPct val="100000"/>
              </a:lnSpc>
              <a:spcBef>
                <a:spcPts val="31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5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640732" marR="0" lvl="1" indent="-14882" algn="l" rtl="0">
              <a:lnSpc>
                <a:spcPct val="100000"/>
              </a:lnSpc>
              <a:spcBef>
                <a:spcPts val="27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5600700" marR="0" lvl="2" indent="57150" algn="l" rtl="0">
              <a:lnSpc>
                <a:spcPct val="100000"/>
              </a:lnSpc>
              <a:spcBef>
                <a:spcPts val="23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7841258" marR="0" lvl="3" indent="-132357" algn="l" rtl="0">
              <a:lnSpc>
                <a:spcPct val="100000"/>
              </a:lnSpc>
              <a:spcBef>
                <a:spcPts val="19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9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0081816" marR="0" lvl="4" indent="-137715" algn="l" rtl="0">
              <a:lnSpc>
                <a:spcPct val="100000"/>
              </a:lnSpc>
              <a:spcBef>
                <a:spcPts val="19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9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0481866" marR="0" lvl="5" indent="-131365" algn="l" rtl="0">
              <a:lnSpc>
                <a:spcPct val="100000"/>
              </a:lnSpc>
              <a:spcBef>
                <a:spcPts val="19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9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10881916" marR="0" lvl="6" indent="-137715" algn="l" rtl="0">
              <a:lnSpc>
                <a:spcPct val="100000"/>
              </a:lnSpc>
              <a:spcBef>
                <a:spcPts val="19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9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1281966" marR="0" lvl="7" indent="-131365" algn="l" rtl="0">
              <a:lnSpc>
                <a:spcPct val="100000"/>
              </a:lnSpc>
              <a:spcBef>
                <a:spcPts val="19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9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1682016" marR="0" lvl="8" indent="-137715" algn="l" rtl="0">
              <a:lnSpc>
                <a:spcPct val="100000"/>
              </a:lnSpc>
              <a:spcBef>
                <a:spcPts val="19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9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" name="Shape 81"/>
          <p:cNvSpPr txBox="1">
            <a:spLocks noGrp="1"/>
          </p:cNvSpPr>
          <p:nvPr>
            <p:ph type="dt" idx="10"/>
          </p:nvPr>
        </p:nvSpPr>
        <p:spPr>
          <a:xfrm>
            <a:off x="3291926" y="29995756"/>
            <a:ext cx="9144992" cy="219368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6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00050" marR="0" lvl="1" indent="-6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8001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200150" marR="0" lvl="3" indent="-6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6002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000250" marR="0" lvl="5" indent="-6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4003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800350" marR="0" lvl="7" indent="-6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2004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" name="Shape 82"/>
          <p:cNvSpPr txBox="1">
            <a:spLocks noGrp="1"/>
          </p:cNvSpPr>
          <p:nvPr>
            <p:ph type="ftr" idx="11"/>
          </p:nvPr>
        </p:nvSpPr>
        <p:spPr>
          <a:xfrm>
            <a:off x="14998059" y="29995756"/>
            <a:ext cx="13899843" cy="219368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6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00050" marR="0" lvl="1" indent="-6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8001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200150" marR="0" lvl="3" indent="-6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6002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000250" marR="0" lvl="5" indent="-6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4003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800350" marR="0" lvl="7" indent="-6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2004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" name="Shape 83"/>
          <p:cNvSpPr txBox="1">
            <a:spLocks noGrp="1"/>
          </p:cNvSpPr>
          <p:nvPr>
            <p:ph type="sldNum" idx="12"/>
          </p:nvPr>
        </p:nvSpPr>
        <p:spPr>
          <a:xfrm>
            <a:off x="31459046" y="29995756"/>
            <a:ext cx="9144992" cy="219368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endParaRPr sz="6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obj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>
            <a:spLocks noGrp="1"/>
          </p:cNvSpPr>
          <p:nvPr>
            <p:ph type="title"/>
          </p:nvPr>
        </p:nvSpPr>
        <p:spPr>
          <a:xfrm>
            <a:off x="3291926" y="2925816"/>
            <a:ext cx="37312113" cy="548692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1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1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None/>
              <a:defRPr sz="21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None/>
              <a:defRPr sz="21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None/>
              <a:defRPr sz="21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00050" marR="0" lvl="5" indent="-6350" algn="ctr" rtl="0">
              <a:spcBef>
                <a:spcPts val="0"/>
              </a:spcBef>
              <a:spcAft>
                <a:spcPts val="0"/>
              </a:spcAft>
              <a:buNone/>
              <a:defRPr sz="21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800100" marR="0" lvl="6" indent="0" algn="ctr" rtl="0">
              <a:spcBef>
                <a:spcPts val="0"/>
              </a:spcBef>
              <a:spcAft>
                <a:spcPts val="0"/>
              </a:spcAft>
              <a:buNone/>
              <a:defRPr sz="21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200150" marR="0" lvl="7" indent="-6350" algn="ctr" rtl="0">
              <a:spcBef>
                <a:spcPts val="0"/>
              </a:spcBef>
              <a:spcAft>
                <a:spcPts val="0"/>
              </a:spcAft>
              <a:buNone/>
              <a:defRPr sz="21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600200" marR="0" lvl="8" indent="0" algn="ctr" rtl="0">
              <a:spcBef>
                <a:spcPts val="0"/>
              </a:spcBef>
              <a:spcAft>
                <a:spcPts val="0"/>
              </a:spcAft>
              <a:buNone/>
              <a:defRPr sz="21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1"/>
          </p:nvPr>
        </p:nvSpPr>
        <p:spPr>
          <a:xfrm>
            <a:off x="3291926" y="9510950"/>
            <a:ext cx="37312113" cy="1975267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680766" marR="0" lvl="0" indent="-86916" algn="l" rtl="0">
              <a:lnSpc>
                <a:spcPct val="100000"/>
              </a:lnSpc>
              <a:spcBef>
                <a:spcPts val="31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5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640732" marR="0" lvl="1" indent="-14882" algn="l" rtl="0">
              <a:lnSpc>
                <a:spcPct val="100000"/>
              </a:lnSpc>
              <a:spcBef>
                <a:spcPts val="27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5600700" marR="0" lvl="2" indent="57150" algn="l" rtl="0">
              <a:lnSpc>
                <a:spcPct val="100000"/>
              </a:lnSpc>
              <a:spcBef>
                <a:spcPts val="23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7841258" marR="0" lvl="3" indent="-132357" algn="l" rtl="0">
              <a:lnSpc>
                <a:spcPct val="100000"/>
              </a:lnSpc>
              <a:spcBef>
                <a:spcPts val="19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9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0081816" marR="0" lvl="4" indent="-137715" algn="l" rtl="0">
              <a:lnSpc>
                <a:spcPct val="100000"/>
              </a:lnSpc>
              <a:spcBef>
                <a:spcPts val="19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9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0481866" marR="0" lvl="5" indent="-131365" algn="l" rtl="0">
              <a:lnSpc>
                <a:spcPct val="100000"/>
              </a:lnSpc>
              <a:spcBef>
                <a:spcPts val="19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9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10881916" marR="0" lvl="6" indent="-137715" algn="l" rtl="0">
              <a:lnSpc>
                <a:spcPct val="100000"/>
              </a:lnSpc>
              <a:spcBef>
                <a:spcPts val="19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9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1281966" marR="0" lvl="7" indent="-131365" algn="l" rtl="0">
              <a:lnSpc>
                <a:spcPct val="100000"/>
              </a:lnSpc>
              <a:spcBef>
                <a:spcPts val="19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9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1682016" marR="0" lvl="8" indent="-137715" algn="l" rtl="0">
              <a:lnSpc>
                <a:spcPct val="100000"/>
              </a:lnSpc>
              <a:spcBef>
                <a:spcPts val="19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9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dt" idx="10"/>
          </p:nvPr>
        </p:nvSpPr>
        <p:spPr>
          <a:xfrm>
            <a:off x="3291926" y="29995756"/>
            <a:ext cx="9144992" cy="219368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6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00050" marR="0" lvl="1" indent="-6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8001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200150" marR="0" lvl="3" indent="-6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6002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000250" marR="0" lvl="5" indent="-6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4003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800350" marR="0" lvl="7" indent="-6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2004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ftr" idx="11"/>
          </p:nvPr>
        </p:nvSpPr>
        <p:spPr>
          <a:xfrm>
            <a:off x="14998059" y="29995756"/>
            <a:ext cx="13899843" cy="219368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6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00050" marR="0" lvl="1" indent="-6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8001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200150" marR="0" lvl="3" indent="-6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6002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000250" marR="0" lvl="5" indent="-6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4003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800350" marR="0" lvl="7" indent="-6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2004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sldNum" idx="12"/>
          </p:nvPr>
        </p:nvSpPr>
        <p:spPr>
          <a:xfrm>
            <a:off x="31459046" y="29995756"/>
            <a:ext cx="9144992" cy="219368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endParaRPr sz="6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Head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>
            <a:spLocks noGrp="1"/>
          </p:cNvSpPr>
          <p:nvPr>
            <p:ph type="title"/>
          </p:nvPr>
        </p:nvSpPr>
        <p:spPr>
          <a:xfrm>
            <a:off x="3467476" y="21155704"/>
            <a:ext cx="37312113" cy="653750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3500" b="1" i="0" u="none" strike="noStrike" cap="small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1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None/>
              <a:defRPr sz="21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None/>
              <a:defRPr sz="21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None/>
              <a:defRPr sz="21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00050" marR="0" lvl="5" indent="-6350" algn="ctr" rtl="0">
              <a:spcBef>
                <a:spcPts val="0"/>
              </a:spcBef>
              <a:spcAft>
                <a:spcPts val="0"/>
              </a:spcAft>
              <a:buNone/>
              <a:defRPr sz="21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800100" marR="0" lvl="6" indent="0" algn="ctr" rtl="0">
              <a:spcBef>
                <a:spcPts val="0"/>
              </a:spcBef>
              <a:spcAft>
                <a:spcPts val="0"/>
              </a:spcAft>
              <a:buNone/>
              <a:defRPr sz="21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200150" marR="0" lvl="7" indent="-6350" algn="ctr" rtl="0">
              <a:spcBef>
                <a:spcPts val="0"/>
              </a:spcBef>
              <a:spcAft>
                <a:spcPts val="0"/>
              </a:spcAft>
              <a:buNone/>
              <a:defRPr sz="21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600200" marR="0" lvl="8" indent="0" algn="ctr" rtl="0">
              <a:spcBef>
                <a:spcPts val="0"/>
              </a:spcBef>
              <a:spcAft>
                <a:spcPts val="0"/>
              </a:spcAft>
              <a:buNone/>
              <a:defRPr sz="21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body" idx="1"/>
          </p:nvPr>
        </p:nvSpPr>
        <p:spPr>
          <a:xfrm>
            <a:off x="3467476" y="13954109"/>
            <a:ext cx="37312113" cy="720159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31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00050" marR="0" lvl="1" indent="-6350" algn="l" rtl="0">
              <a:lnSpc>
                <a:spcPct val="100000"/>
              </a:lnSpc>
              <a:spcBef>
                <a:spcPts val="27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800100" marR="0" lvl="2" indent="0" algn="l" rtl="0">
              <a:lnSpc>
                <a:spcPct val="100000"/>
              </a:lnSpc>
              <a:spcBef>
                <a:spcPts val="23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200150" marR="0" lvl="3" indent="-6350" algn="l" rtl="0">
              <a:lnSpc>
                <a:spcPct val="100000"/>
              </a:lnSpc>
              <a:spcBef>
                <a:spcPts val="19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600200" marR="0" lvl="4" indent="0" algn="l" rtl="0">
              <a:lnSpc>
                <a:spcPct val="100000"/>
              </a:lnSpc>
              <a:spcBef>
                <a:spcPts val="19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000250" marR="0" lvl="5" indent="-6350" algn="l" rtl="0">
              <a:lnSpc>
                <a:spcPct val="100000"/>
              </a:lnSpc>
              <a:spcBef>
                <a:spcPts val="19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400300" marR="0" lvl="6" indent="0" algn="l" rtl="0">
              <a:lnSpc>
                <a:spcPct val="100000"/>
              </a:lnSpc>
              <a:spcBef>
                <a:spcPts val="19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800350" marR="0" lvl="7" indent="-6350" algn="l" rtl="0">
              <a:lnSpc>
                <a:spcPct val="100000"/>
              </a:lnSpc>
              <a:spcBef>
                <a:spcPts val="19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200400" marR="0" lvl="8" indent="0" algn="l" rtl="0">
              <a:lnSpc>
                <a:spcPct val="100000"/>
              </a:lnSpc>
              <a:spcBef>
                <a:spcPts val="19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dt" idx="10"/>
          </p:nvPr>
        </p:nvSpPr>
        <p:spPr>
          <a:xfrm>
            <a:off x="3291926" y="29995756"/>
            <a:ext cx="9144992" cy="219368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6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00050" marR="0" lvl="1" indent="-6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8001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200150" marR="0" lvl="3" indent="-6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6002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000250" marR="0" lvl="5" indent="-6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4003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800350" marR="0" lvl="7" indent="-6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2004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ftr" idx="11"/>
          </p:nvPr>
        </p:nvSpPr>
        <p:spPr>
          <a:xfrm>
            <a:off x="14998059" y="29995756"/>
            <a:ext cx="13899843" cy="219368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6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00050" marR="0" lvl="1" indent="-6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8001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200150" marR="0" lvl="3" indent="-6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6002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000250" marR="0" lvl="5" indent="-6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4003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800350" marR="0" lvl="7" indent="-6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2004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sldNum" idx="12"/>
          </p:nvPr>
        </p:nvSpPr>
        <p:spPr>
          <a:xfrm>
            <a:off x="31459046" y="29995756"/>
            <a:ext cx="9144992" cy="219368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endParaRPr sz="6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Obj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>
            <a:spLocks noGrp="1"/>
          </p:cNvSpPr>
          <p:nvPr>
            <p:ph type="title"/>
          </p:nvPr>
        </p:nvSpPr>
        <p:spPr>
          <a:xfrm>
            <a:off x="3291926" y="2925816"/>
            <a:ext cx="37312113" cy="548692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1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1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None/>
              <a:defRPr sz="21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None/>
              <a:defRPr sz="21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None/>
              <a:defRPr sz="21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00050" marR="0" lvl="5" indent="-6350" algn="ctr" rtl="0">
              <a:spcBef>
                <a:spcPts val="0"/>
              </a:spcBef>
              <a:spcAft>
                <a:spcPts val="0"/>
              </a:spcAft>
              <a:buNone/>
              <a:defRPr sz="21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800100" marR="0" lvl="6" indent="0" algn="ctr" rtl="0">
              <a:spcBef>
                <a:spcPts val="0"/>
              </a:spcBef>
              <a:spcAft>
                <a:spcPts val="0"/>
              </a:spcAft>
              <a:buNone/>
              <a:defRPr sz="21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200150" marR="0" lvl="7" indent="-6350" algn="ctr" rtl="0">
              <a:spcBef>
                <a:spcPts val="0"/>
              </a:spcBef>
              <a:spcAft>
                <a:spcPts val="0"/>
              </a:spcAft>
              <a:buNone/>
              <a:defRPr sz="21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600200" marR="0" lvl="8" indent="0" algn="ctr" rtl="0">
              <a:spcBef>
                <a:spcPts val="0"/>
              </a:spcBef>
              <a:spcAft>
                <a:spcPts val="0"/>
              </a:spcAft>
              <a:buNone/>
              <a:defRPr sz="21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3291926" y="9510950"/>
            <a:ext cx="18590735" cy="1975267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680766" marR="0" lvl="0" indent="-925116" algn="l" rtl="0">
              <a:lnSpc>
                <a:spcPct val="100000"/>
              </a:lnSpc>
              <a:spcBef>
                <a:spcPts val="31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640732" marR="0" lvl="1" indent="-751482" algn="l" rtl="0">
              <a:lnSpc>
                <a:spcPct val="100000"/>
              </a:lnSpc>
              <a:spcBef>
                <a:spcPts val="27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5600700" marR="0" lvl="2" indent="-571500" algn="l" rtl="0">
              <a:lnSpc>
                <a:spcPct val="100000"/>
              </a:lnSpc>
              <a:spcBef>
                <a:spcPts val="23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7841258" marR="0" lvl="3" indent="-653057" algn="l" rtl="0">
              <a:lnSpc>
                <a:spcPct val="100000"/>
              </a:lnSpc>
              <a:spcBef>
                <a:spcPts val="19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0081816" marR="0" lvl="4" indent="-658415" algn="l" rtl="0">
              <a:lnSpc>
                <a:spcPct val="100000"/>
              </a:lnSpc>
              <a:spcBef>
                <a:spcPts val="19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0481866" marR="0" lvl="5" indent="-652065" algn="l" rtl="0">
              <a:lnSpc>
                <a:spcPct val="100000"/>
              </a:lnSpc>
              <a:spcBef>
                <a:spcPts val="19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10881916" marR="0" lvl="6" indent="-658415" algn="l" rtl="0">
              <a:lnSpc>
                <a:spcPct val="100000"/>
              </a:lnSpc>
              <a:spcBef>
                <a:spcPts val="19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1281966" marR="0" lvl="7" indent="-652065" algn="l" rtl="0">
              <a:lnSpc>
                <a:spcPct val="100000"/>
              </a:lnSpc>
              <a:spcBef>
                <a:spcPts val="19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1682016" marR="0" lvl="8" indent="-658415" algn="l" rtl="0">
              <a:lnSpc>
                <a:spcPct val="100000"/>
              </a:lnSpc>
              <a:spcBef>
                <a:spcPts val="19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body" idx="2"/>
          </p:nvPr>
        </p:nvSpPr>
        <p:spPr>
          <a:xfrm>
            <a:off x="22013303" y="9510950"/>
            <a:ext cx="18590735" cy="1975267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680766" marR="0" lvl="0" indent="-925116" algn="l" rtl="0">
              <a:lnSpc>
                <a:spcPct val="100000"/>
              </a:lnSpc>
              <a:spcBef>
                <a:spcPts val="31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640732" marR="0" lvl="1" indent="-751482" algn="l" rtl="0">
              <a:lnSpc>
                <a:spcPct val="100000"/>
              </a:lnSpc>
              <a:spcBef>
                <a:spcPts val="27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5600700" marR="0" lvl="2" indent="-571500" algn="l" rtl="0">
              <a:lnSpc>
                <a:spcPct val="100000"/>
              </a:lnSpc>
              <a:spcBef>
                <a:spcPts val="23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7841258" marR="0" lvl="3" indent="-653057" algn="l" rtl="0">
              <a:lnSpc>
                <a:spcPct val="100000"/>
              </a:lnSpc>
              <a:spcBef>
                <a:spcPts val="19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0081816" marR="0" lvl="4" indent="-658415" algn="l" rtl="0">
              <a:lnSpc>
                <a:spcPct val="100000"/>
              </a:lnSpc>
              <a:spcBef>
                <a:spcPts val="19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0481866" marR="0" lvl="5" indent="-652065" algn="l" rtl="0">
              <a:lnSpc>
                <a:spcPct val="100000"/>
              </a:lnSpc>
              <a:spcBef>
                <a:spcPts val="19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10881916" marR="0" lvl="6" indent="-658415" algn="l" rtl="0">
              <a:lnSpc>
                <a:spcPct val="100000"/>
              </a:lnSpc>
              <a:spcBef>
                <a:spcPts val="19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1281966" marR="0" lvl="7" indent="-652065" algn="l" rtl="0">
              <a:lnSpc>
                <a:spcPct val="100000"/>
              </a:lnSpc>
              <a:spcBef>
                <a:spcPts val="19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1682016" marR="0" lvl="8" indent="-658415" algn="l" rtl="0">
              <a:lnSpc>
                <a:spcPct val="100000"/>
              </a:lnSpc>
              <a:spcBef>
                <a:spcPts val="19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dt" idx="10"/>
          </p:nvPr>
        </p:nvSpPr>
        <p:spPr>
          <a:xfrm>
            <a:off x="3291926" y="29995756"/>
            <a:ext cx="9144992" cy="219368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6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00050" marR="0" lvl="1" indent="-6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8001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200150" marR="0" lvl="3" indent="-6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6002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000250" marR="0" lvl="5" indent="-6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4003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800350" marR="0" lvl="7" indent="-6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2004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ftr" idx="11"/>
          </p:nvPr>
        </p:nvSpPr>
        <p:spPr>
          <a:xfrm>
            <a:off x="14998059" y="29995756"/>
            <a:ext cx="13899843" cy="219368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6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00050" marR="0" lvl="1" indent="-6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8001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200150" marR="0" lvl="3" indent="-6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6002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000250" marR="0" lvl="5" indent="-6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4003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800350" marR="0" lvl="7" indent="-6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2004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sldNum" idx="12"/>
          </p:nvPr>
        </p:nvSpPr>
        <p:spPr>
          <a:xfrm>
            <a:off x="31459046" y="29995756"/>
            <a:ext cx="9144992" cy="219368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endParaRPr sz="6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twoTxTwoObj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 txBox="1">
            <a:spLocks noGrp="1"/>
          </p:cNvSpPr>
          <p:nvPr>
            <p:ph type="title"/>
          </p:nvPr>
        </p:nvSpPr>
        <p:spPr>
          <a:xfrm>
            <a:off x="2195072" y="1318661"/>
            <a:ext cx="39505823" cy="548692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1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1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None/>
              <a:defRPr sz="21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None/>
              <a:defRPr sz="21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None/>
              <a:defRPr sz="21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00050" marR="0" lvl="5" indent="-6350" algn="ctr" rtl="0">
              <a:spcBef>
                <a:spcPts val="0"/>
              </a:spcBef>
              <a:spcAft>
                <a:spcPts val="0"/>
              </a:spcAft>
              <a:buNone/>
              <a:defRPr sz="21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800100" marR="0" lvl="6" indent="0" algn="ctr" rtl="0">
              <a:spcBef>
                <a:spcPts val="0"/>
              </a:spcBef>
              <a:spcAft>
                <a:spcPts val="0"/>
              </a:spcAft>
              <a:buNone/>
              <a:defRPr sz="21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200150" marR="0" lvl="7" indent="-6350" algn="ctr" rtl="0">
              <a:spcBef>
                <a:spcPts val="0"/>
              </a:spcBef>
              <a:spcAft>
                <a:spcPts val="0"/>
              </a:spcAft>
              <a:buNone/>
              <a:defRPr sz="21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600200" marR="0" lvl="8" indent="0" algn="ctr" rtl="0">
              <a:spcBef>
                <a:spcPts val="0"/>
              </a:spcBef>
              <a:spcAft>
                <a:spcPts val="0"/>
              </a:spcAft>
              <a:buNone/>
              <a:defRPr sz="21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2195071" y="7368978"/>
            <a:ext cx="19395003" cy="307142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31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1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00050" marR="0" lvl="1" indent="-6350" algn="l" rtl="0">
              <a:lnSpc>
                <a:spcPct val="100000"/>
              </a:lnSpc>
              <a:spcBef>
                <a:spcPts val="27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800100" marR="0" lvl="2" indent="0" algn="l" rtl="0">
              <a:lnSpc>
                <a:spcPct val="100000"/>
              </a:lnSpc>
              <a:spcBef>
                <a:spcPts val="23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200150" marR="0" lvl="3" indent="-6350" algn="l" rtl="0">
              <a:lnSpc>
                <a:spcPct val="100000"/>
              </a:lnSpc>
              <a:spcBef>
                <a:spcPts val="19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600200" marR="0" lvl="4" indent="0" algn="l" rtl="0">
              <a:lnSpc>
                <a:spcPct val="100000"/>
              </a:lnSpc>
              <a:spcBef>
                <a:spcPts val="19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000250" marR="0" lvl="5" indent="-6350" algn="l" rtl="0">
              <a:lnSpc>
                <a:spcPct val="100000"/>
              </a:lnSpc>
              <a:spcBef>
                <a:spcPts val="19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400300" marR="0" lvl="6" indent="0" algn="l" rtl="0">
              <a:lnSpc>
                <a:spcPct val="100000"/>
              </a:lnSpc>
              <a:spcBef>
                <a:spcPts val="19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800350" marR="0" lvl="7" indent="-6350" algn="l" rtl="0">
              <a:lnSpc>
                <a:spcPct val="100000"/>
              </a:lnSpc>
              <a:spcBef>
                <a:spcPts val="19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200400" marR="0" lvl="8" indent="0" algn="l" rtl="0">
              <a:lnSpc>
                <a:spcPct val="100000"/>
              </a:lnSpc>
              <a:spcBef>
                <a:spcPts val="19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body" idx="2"/>
          </p:nvPr>
        </p:nvSpPr>
        <p:spPr>
          <a:xfrm>
            <a:off x="2195071" y="10440407"/>
            <a:ext cx="19395003" cy="189674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680766" marR="0" lvl="0" indent="-950516" algn="l" rtl="0">
              <a:lnSpc>
                <a:spcPct val="100000"/>
              </a:lnSpc>
              <a:spcBef>
                <a:spcPts val="31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640732" marR="0" lvl="1" indent="-770532" algn="l" rtl="0">
              <a:lnSpc>
                <a:spcPct val="100000"/>
              </a:lnSpc>
              <a:spcBef>
                <a:spcPts val="27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5600700" marR="0" lvl="2" indent="-584200" algn="l" rtl="0">
              <a:lnSpc>
                <a:spcPct val="100000"/>
              </a:lnSpc>
              <a:spcBef>
                <a:spcPts val="23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7841258" marR="0" lvl="3" indent="-665757" algn="l" rtl="0">
              <a:lnSpc>
                <a:spcPct val="100000"/>
              </a:lnSpc>
              <a:spcBef>
                <a:spcPts val="19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0081816" marR="0" lvl="4" indent="-671115" algn="l" rtl="0">
              <a:lnSpc>
                <a:spcPct val="100000"/>
              </a:lnSpc>
              <a:spcBef>
                <a:spcPts val="19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0481866" marR="0" lvl="5" indent="-664765" algn="l" rtl="0">
              <a:lnSpc>
                <a:spcPct val="100000"/>
              </a:lnSpc>
              <a:spcBef>
                <a:spcPts val="19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10881916" marR="0" lvl="6" indent="-671115" algn="l" rtl="0">
              <a:lnSpc>
                <a:spcPct val="100000"/>
              </a:lnSpc>
              <a:spcBef>
                <a:spcPts val="19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1281966" marR="0" lvl="7" indent="-664765" algn="l" rtl="0">
              <a:lnSpc>
                <a:spcPct val="100000"/>
              </a:lnSpc>
              <a:spcBef>
                <a:spcPts val="19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1682016" marR="0" lvl="8" indent="-671115" algn="l" rtl="0">
              <a:lnSpc>
                <a:spcPct val="100000"/>
              </a:lnSpc>
              <a:spcBef>
                <a:spcPts val="19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body" idx="3"/>
          </p:nvPr>
        </p:nvSpPr>
        <p:spPr>
          <a:xfrm>
            <a:off x="22299084" y="7368978"/>
            <a:ext cx="19401809" cy="307142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31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1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00050" marR="0" lvl="1" indent="-6350" algn="l" rtl="0">
              <a:lnSpc>
                <a:spcPct val="100000"/>
              </a:lnSpc>
              <a:spcBef>
                <a:spcPts val="27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800100" marR="0" lvl="2" indent="0" algn="l" rtl="0">
              <a:lnSpc>
                <a:spcPct val="100000"/>
              </a:lnSpc>
              <a:spcBef>
                <a:spcPts val="23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200150" marR="0" lvl="3" indent="-6350" algn="l" rtl="0">
              <a:lnSpc>
                <a:spcPct val="100000"/>
              </a:lnSpc>
              <a:spcBef>
                <a:spcPts val="19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600200" marR="0" lvl="4" indent="0" algn="l" rtl="0">
              <a:lnSpc>
                <a:spcPct val="100000"/>
              </a:lnSpc>
              <a:spcBef>
                <a:spcPts val="19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000250" marR="0" lvl="5" indent="-6350" algn="l" rtl="0">
              <a:lnSpc>
                <a:spcPct val="100000"/>
              </a:lnSpc>
              <a:spcBef>
                <a:spcPts val="19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400300" marR="0" lvl="6" indent="0" algn="l" rtl="0">
              <a:lnSpc>
                <a:spcPct val="100000"/>
              </a:lnSpc>
              <a:spcBef>
                <a:spcPts val="19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800350" marR="0" lvl="7" indent="-6350" algn="l" rtl="0">
              <a:lnSpc>
                <a:spcPct val="100000"/>
              </a:lnSpc>
              <a:spcBef>
                <a:spcPts val="19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200400" marR="0" lvl="8" indent="0" algn="l" rtl="0">
              <a:lnSpc>
                <a:spcPct val="100000"/>
              </a:lnSpc>
              <a:spcBef>
                <a:spcPts val="19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body" idx="4"/>
          </p:nvPr>
        </p:nvSpPr>
        <p:spPr>
          <a:xfrm>
            <a:off x="22299084" y="10440407"/>
            <a:ext cx="19401809" cy="189674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680766" marR="0" lvl="0" indent="-950516" algn="l" rtl="0">
              <a:lnSpc>
                <a:spcPct val="100000"/>
              </a:lnSpc>
              <a:spcBef>
                <a:spcPts val="31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640732" marR="0" lvl="1" indent="-770532" algn="l" rtl="0">
              <a:lnSpc>
                <a:spcPct val="100000"/>
              </a:lnSpc>
              <a:spcBef>
                <a:spcPts val="27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5600700" marR="0" lvl="2" indent="-584200" algn="l" rtl="0">
              <a:lnSpc>
                <a:spcPct val="100000"/>
              </a:lnSpc>
              <a:spcBef>
                <a:spcPts val="23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7841258" marR="0" lvl="3" indent="-665757" algn="l" rtl="0">
              <a:lnSpc>
                <a:spcPct val="100000"/>
              </a:lnSpc>
              <a:spcBef>
                <a:spcPts val="19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0081816" marR="0" lvl="4" indent="-671115" algn="l" rtl="0">
              <a:lnSpc>
                <a:spcPct val="100000"/>
              </a:lnSpc>
              <a:spcBef>
                <a:spcPts val="19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0481866" marR="0" lvl="5" indent="-664765" algn="l" rtl="0">
              <a:lnSpc>
                <a:spcPct val="100000"/>
              </a:lnSpc>
              <a:spcBef>
                <a:spcPts val="19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10881916" marR="0" lvl="6" indent="-671115" algn="l" rtl="0">
              <a:lnSpc>
                <a:spcPct val="100000"/>
              </a:lnSpc>
              <a:spcBef>
                <a:spcPts val="19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1281966" marR="0" lvl="7" indent="-664765" algn="l" rtl="0">
              <a:lnSpc>
                <a:spcPct val="100000"/>
              </a:lnSpc>
              <a:spcBef>
                <a:spcPts val="19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1682016" marR="0" lvl="8" indent="-671115" algn="l" rtl="0">
              <a:lnSpc>
                <a:spcPct val="100000"/>
              </a:lnSpc>
              <a:spcBef>
                <a:spcPts val="19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dt" idx="10"/>
          </p:nvPr>
        </p:nvSpPr>
        <p:spPr>
          <a:xfrm>
            <a:off x="3291926" y="29995756"/>
            <a:ext cx="9144992" cy="219368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6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00050" marR="0" lvl="1" indent="-6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8001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200150" marR="0" lvl="3" indent="-6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6002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000250" marR="0" lvl="5" indent="-6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4003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800350" marR="0" lvl="7" indent="-6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2004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ftr" idx="11"/>
          </p:nvPr>
        </p:nvSpPr>
        <p:spPr>
          <a:xfrm>
            <a:off x="14998059" y="29995756"/>
            <a:ext cx="13899843" cy="219368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6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00050" marR="0" lvl="1" indent="-6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8001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200150" marR="0" lvl="3" indent="-6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6002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000250" marR="0" lvl="5" indent="-6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4003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800350" marR="0" lvl="7" indent="-6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2004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sldNum" idx="12"/>
          </p:nvPr>
        </p:nvSpPr>
        <p:spPr>
          <a:xfrm>
            <a:off x="31459046" y="29995756"/>
            <a:ext cx="9144992" cy="219368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endParaRPr sz="6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>
            <a:spLocks noGrp="1"/>
          </p:cNvSpPr>
          <p:nvPr>
            <p:ph type="title"/>
          </p:nvPr>
        </p:nvSpPr>
        <p:spPr>
          <a:xfrm>
            <a:off x="3291926" y="2925816"/>
            <a:ext cx="37312113" cy="548692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1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1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None/>
              <a:defRPr sz="21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None/>
              <a:defRPr sz="21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None/>
              <a:defRPr sz="21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00050" marR="0" lvl="5" indent="-6350" algn="ctr" rtl="0">
              <a:spcBef>
                <a:spcPts val="0"/>
              </a:spcBef>
              <a:spcAft>
                <a:spcPts val="0"/>
              </a:spcAft>
              <a:buNone/>
              <a:defRPr sz="21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800100" marR="0" lvl="6" indent="0" algn="ctr" rtl="0">
              <a:spcBef>
                <a:spcPts val="0"/>
              </a:spcBef>
              <a:spcAft>
                <a:spcPts val="0"/>
              </a:spcAft>
              <a:buNone/>
              <a:defRPr sz="21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200150" marR="0" lvl="7" indent="-6350" algn="ctr" rtl="0">
              <a:spcBef>
                <a:spcPts val="0"/>
              </a:spcBef>
              <a:spcAft>
                <a:spcPts val="0"/>
              </a:spcAft>
              <a:buNone/>
              <a:defRPr sz="21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600200" marR="0" lvl="8" indent="0" algn="ctr" rtl="0">
              <a:spcBef>
                <a:spcPts val="0"/>
              </a:spcBef>
              <a:spcAft>
                <a:spcPts val="0"/>
              </a:spcAft>
              <a:buNone/>
              <a:defRPr sz="21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dt" idx="10"/>
          </p:nvPr>
        </p:nvSpPr>
        <p:spPr>
          <a:xfrm>
            <a:off x="3291926" y="29995756"/>
            <a:ext cx="9144992" cy="219368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6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00050" marR="0" lvl="1" indent="-6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8001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200150" marR="0" lvl="3" indent="-6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6002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000250" marR="0" lvl="5" indent="-6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4003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800350" marR="0" lvl="7" indent="-6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2004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ftr" idx="11"/>
          </p:nvPr>
        </p:nvSpPr>
        <p:spPr>
          <a:xfrm>
            <a:off x="14998059" y="29995756"/>
            <a:ext cx="13899843" cy="219368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6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00050" marR="0" lvl="1" indent="-6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8001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200150" marR="0" lvl="3" indent="-6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6002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000250" marR="0" lvl="5" indent="-6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4003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800350" marR="0" lvl="7" indent="-6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2004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sldNum" idx="12"/>
          </p:nvPr>
        </p:nvSpPr>
        <p:spPr>
          <a:xfrm>
            <a:off x="31459046" y="29995756"/>
            <a:ext cx="9144992" cy="219368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endParaRPr sz="6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dt" idx="10"/>
          </p:nvPr>
        </p:nvSpPr>
        <p:spPr>
          <a:xfrm>
            <a:off x="3291926" y="29995756"/>
            <a:ext cx="9144992" cy="219368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6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00050" marR="0" lvl="1" indent="-6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8001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200150" marR="0" lvl="3" indent="-6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6002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000250" marR="0" lvl="5" indent="-6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4003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800350" marR="0" lvl="7" indent="-6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2004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ftr" idx="11"/>
          </p:nvPr>
        </p:nvSpPr>
        <p:spPr>
          <a:xfrm>
            <a:off x="14998059" y="29995756"/>
            <a:ext cx="13899843" cy="219368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6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00050" marR="0" lvl="1" indent="-6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8001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200150" marR="0" lvl="3" indent="-6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6002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000250" marR="0" lvl="5" indent="-6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4003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800350" marR="0" lvl="7" indent="-6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2004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sldNum" idx="12"/>
          </p:nvPr>
        </p:nvSpPr>
        <p:spPr>
          <a:xfrm>
            <a:off x="31459046" y="29995756"/>
            <a:ext cx="9144992" cy="219368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endParaRPr sz="6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objTx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>
            <a:spLocks noGrp="1"/>
          </p:cNvSpPr>
          <p:nvPr>
            <p:ph type="title"/>
          </p:nvPr>
        </p:nvSpPr>
        <p:spPr>
          <a:xfrm>
            <a:off x="2195071" y="1310495"/>
            <a:ext cx="14441465" cy="557810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1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1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None/>
              <a:defRPr sz="21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None/>
              <a:defRPr sz="21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None/>
              <a:defRPr sz="21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00050" marR="0" lvl="5" indent="-6350" algn="ctr" rtl="0">
              <a:spcBef>
                <a:spcPts val="0"/>
              </a:spcBef>
              <a:spcAft>
                <a:spcPts val="0"/>
              </a:spcAft>
              <a:buNone/>
              <a:defRPr sz="21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800100" marR="0" lvl="6" indent="0" algn="ctr" rtl="0">
              <a:spcBef>
                <a:spcPts val="0"/>
              </a:spcBef>
              <a:spcAft>
                <a:spcPts val="0"/>
              </a:spcAft>
              <a:buNone/>
              <a:defRPr sz="21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200150" marR="0" lvl="7" indent="-6350" algn="ctr" rtl="0">
              <a:spcBef>
                <a:spcPts val="0"/>
              </a:spcBef>
              <a:spcAft>
                <a:spcPts val="0"/>
              </a:spcAft>
              <a:buNone/>
              <a:defRPr sz="21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600200" marR="0" lvl="8" indent="0" algn="ctr" rtl="0">
              <a:spcBef>
                <a:spcPts val="0"/>
              </a:spcBef>
              <a:spcAft>
                <a:spcPts val="0"/>
              </a:spcAft>
              <a:buNone/>
              <a:defRPr sz="21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body" idx="1"/>
          </p:nvPr>
        </p:nvSpPr>
        <p:spPr>
          <a:xfrm>
            <a:off x="17161829" y="1310495"/>
            <a:ext cx="24539062" cy="2809737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680766" marR="0" lvl="0" indent="-906066" algn="l" rtl="0">
              <a:lnSpc>
                <a:spcPct val="100000"/>
              </a:lnSpc>
              <a:spcBef>
                <a:spcPts val="31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640732" marR="0" lvl="1" indent="-726082" algn="l" rtl="0">
              <a:lnSpc>
                <a:spcPct val="100000"/>
              </a:lnSpc>
              <a:spcBef>
                <a:spcPts val="27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5600700" marR="0" lvl="2" indent="-552450" algn="l" rtl="0">
              <a:lnSpc>
                <a:spcPct val="100000"/>
              </a:lnSpc>
              <a:spcBef>
                <a:spcPts val="23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7841258" marR="0" lvl="3" indent="-640357" algn="l" rtl="0">
              <a:lnSpc>
                <a:spcPct val="100000"/>
              </a:lnSpc>
              <a:spcBef>
                <a:spcPts val="19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0081816" marR="0" lvl="4" indent="-645715" algn="l" rtl="0">
              <a:lnSpc>
                <a:spcPct val="100000"/>
              </a:lnSpc>
              <a:spcBef>
                <a:spcPts val="19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0481866" marR="0" lvl="5" indent="-639365" algn="l" rtl="0">
              <a:lnSpc>
                <a:spcPct val="100000"/>
              </a:lnSpc>
              <a:spcBef>
                <a:spcPts val="19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10881916" marR="0" lvl="6" indent="-645715" algn="l" rtl="0">
              <a:lnSpc>
                <a:spcPct val="100000"/>
              </a:lnSpc>
              <a:spcBef>
                <a:spcPts val="19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1281966" marR="0" lvl="7" indent="-639365" algn="l" rtl="0">
              <a:lnSpc>
                <a:spcPct val="100000"/>
              </a:lnSpc>
              <a:spcBef>
                <a:spcPts val="19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1682016" marR="0" lvl="8" indent="-645715" algn="l" rtl="0">
              <a:lnSpc>
                <a:spcPct val="100000"/>
              </a:lnSpc>
              <a:spcBef>
                <a:spcPts val="19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body" idx="2"/>
          </p:nvPr>
        </p:nvSpPr>
        <p:spPr>
          <a:xfrm>
            <a:off x="2195071" y="6888600"/>
            <a:ext cx="14441465" cy="2251927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31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00050" marR="0" lvl="1" indent="-6350" algn="l" rtl="0">
              <a:lnSpc>
                <a:spcPct val="100000"/>
              </a:lnSpc>
              <a:spcBef>
                <a:spcPts val="27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800100" marR="0" lvl="2" indent="0" algn="l" rtl="0">
              <a:lnSpc>
                <a:spcPct val="100000"/>
              </a:lnSpc>
              <a:spcBef>
                <a:spcPts val="23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200150" marR="0" lvl="3" indent="-6350" algn="l" rtl="0">
              <a:lnSpc>
                <a:spcPct val="100000"/>
              </a:lnSpc>
              <a:spcBef>
                <a:spcPts val="19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600200" marR="0" lvl="4" indent="0" algn="l" rtl="0">
              <a:lnSpc>
                <a:spcPct val="100000"/>
              </a:lnSpc>
              <a:spcBef>
                <a:spcPts val="19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000250" marR="0" lvl="5" indent="-6350" algn="l" rtl="0">
              <a:lnSpc>
                <a:spcPct val="100000"/>
              </a:lnSpc>
              <a:spcBef>
                <a:spcPts val="19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400300" marR="0" lvl="6" indent="0" algn="l" rtl="0">
              <a:lnSpc>
                <a:spcPct val="100000"/>
              </a:lnSpc>
              <a:spcBef>
                <a:spcPts val="19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800350" marR="0" lvl="7" indent="-6350" algn="l" rtl="0">
              <a:lnSpc>
                <a:spcPct val="100000"/>
              </a:lnSpc>
              <a:spcBef>
                <a:spcPts val="19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200400" marR="0" lvl="8" indent="0" algn="l" rtl="0">
              <a:lnSpc>
                <a:spcPct val="100000"/>
              </a:lnSpc>
              <a:spcBef>
                <a:spcPts val="19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dt" idx="10"/>
          </p:nvPr>
        </p:nvSpPr>
        <p:spPr>
          <a:xfrm>
            <a:off x="3291926" y="29995756"/>
            <a:ext cx="9144992" cy="219368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6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00050" marR="0" lvl="1" indent="-6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8001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200150" marR="0" lvl="3" indent="-6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6002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000250" marR="0" lvl="5" indent="-6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4003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800350" marR="0" lvl="7" indent="-6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2004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ftr" idx="11"/>
          </p:nvPr>
        </p:nvSpPr>
        <p:spPr>
          <a:xfrm>
            <a:off x="14998059" y="29995756"/>
            <a:ext cx="13899843" cy="219368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6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00050" marR="0" lvl="1" indent="-6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8001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200150" marR="0" lvl="3" indent="-6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6002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000250" marR="0" lvl="5" indent="-6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4003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800350" marR="0" lvl="7" indent="-6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2004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sldNum" idx="12"/>
          </p:nvPr>
        </p:nvSpPr>
        <p:spPr>
          <a:xfrm>
            <a:off x="31459046" y="29995756"/>
            <a:ext cx="9144992" cy="219368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endParaRPr sz="6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x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8603371" y="23044559"/>
            <a:ext cx="26338122" cy="27216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1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1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None/>
              <a:defRPr sz="21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None/>
              <a:defRPr sz="21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None/>
              <a:defRPr sz="21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00050" marR="0" lvl="5" indent="-6350" algn="ctr" rtl="0">
              <a:spcBef>
                <a:spcPts val="0"/>
              </a:spcBef>
              <a:spcAft>
                <a:spcPts val="0"/>
              </a:spcAft>
              <a:buNone/>
              <a:defRPr sz="21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800100" marR="0" lvl="6" indent="0" algn="ctr" rtl="0">
              <a:spcBef>
                <a:spcPts val="0"/>
              </a:spcBef>
              <a:spcAft>
                <a:spcPts val="0"/>
              </a:spcAft>
              <a:buNone/>
              <a:defRPr sz="21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200150" marR="0" lvl="7" indent="-6350" algn="ctr" rtl="0">
              <a:spcBef>
                <a:spcPts val="0"/>
              </a:spcBef>
              <a:spcAft>
                <a:spcPts val="0"/>
              </a:spcAft>
              <a:buNone/>
              <a:defRPr sz="21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600200" marR="0" lvl="8" indent="0" algn="ctr" rtl="0">
              <a:spcBef>
                <a:spcPts val="0"/>
              </a:spcBef>
              <a:spcAft>
                <a:spcPts val="0"/>
              </a:spcAft>
              <a:buNone/>
              <a:defRPr sz="21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" name="Shape 67"/>
          <p:cNvSpPr>
            <a:spLocks noGrp="1"/>
          </p:cNvSpPr>
          <p:nvPr>
            <p:ph type="pic" idx="2"/>
          </p:nvPr>
        </p:nvSpPr>
        <p:spPr>
          <a:xfrm>
            <a:off x="8603371" y="2942149"/>
            <a:ext cx="26338122" cy="1975267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31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00050" marR="0" lvl="1" indent="-6350" algn="l" rtl="0">
              <a:lnSpc>
                <a:spcPct val="100000"/>
              </a:lnSpc>
              <a:spcBef>
                <a:spcPts val="27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800100" marR="0" lvl="2" indent="0" algn="l" rtl="0">
              <a:lnSpc>
                <a:spcPct val="100000"/>
              </a:lnSpc>
              <a:spcBef>
                <a:spcPts val="23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200150" marR="0" lvl="3" indent="-6350" algn="l" rtl="0">
              <a:lnSpc>
                <a:spcPct val="100000"/>
              </a:lnSpc>
              <a:spcBef>
                <a:spcPts val="19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600200" marR="0" lvl="4" indent="0" algn="l" rtl="0">
              <a:lnSpc>
                <a:spcPct val="100000"/>
              </a:lnSpc>
              <a:spcBef>
                <a:spcPts val="19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000250" marR="0" lvl="5" indent="-6350" algn="l" rtl="0">
              <a:lnSpc>
                <a:spcPct val="100000"/>
              </a:lnSpc>
              <a:spcBef>
                <a:spcPts val="19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400300" marR="0" lvl="6" indent="0" algn="l" rtl="0">
              <a:lnSpc>
                <a:spcPct val="100000"/>
              </a:lnSpc>
              <a:spcBef>
                <a:spcPts val="19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800350" marR="0" lvl="7" indent="-6350" algn="l" rtl="0">
              <a:lnSpc>
                <a:spcPct val="100000"/>
              </a:lnSpc>
              <a:spcBef>
                <a:spcPts val="19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200400" marR="0" lvl="8" indent="0" algn="l" rtl="0">
              <a:lnSpc>
                <a:spcPct val="100000"/>
              </a:lnSpc>
              <a:spcBef>
                <a:spcPts val="19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8603371" y="25766250"/>
            <a:ext cx="26338122" cy="38634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31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00050" marR="0" lvl="1" indent="-6350" algn="l" rtl="0">
              <a:lnSpc>
                <a:spcPct val="100000"/>
              </a:lnSpc>
              <a:spcBef>
                <a:spcPts val="27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800100" marR="0" lvl="2" indent="0" algn="l" rtl="0">
              <a:lnSpc>
                <a:spcPct val="100000"/>
              </a:lnSpc>
              <a:spcBef>
                <a:spcPts val="23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200150" marR="0" lvl="3" indent="-6350" algn="l" rtl="0">
              <a:lnSpc>
                <a:spcPct val="100000"/>
              </a:lnSpc>
              <a:spcBef>
                <a:spcPts val="19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600200" marR="0" lvl="4" indent="0" algn="l" rtl="0">
              <a:lnSpc>
                <a:spcPct val="100000"/>
              </a:lnSpc>
              <a:spcBef>
                <a:spcPts val="19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000250" marR="0" lvl="5" indent="-6350" algn="l" rtl="0">
              <a:lnSpc>
                <a:spcPct val="100000"/>
              </a:lnSpc>
              <a:spcBef>
                <a:spcPts val="19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400300" marR="0" lvl="6" indent="0" algn="l" rtl="0">
              <a:lnSpc>
                <a:spcPct val="100000"/>
              </a:lnSpc>
              <a:spcBef>
                <a:spcPts val="19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800350" marR="0" lvl="7" indent="-6350" algn="l" rtl="0">
              <a:lnSpc>
                <a:spcPct val="100000"/>
              </a:lnSpc>
              <a:spcBef>
                <a:spcPts val="19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200400" marR="0" lvl="8" indent="0" algn="l" rtl="0">
              <a:lnSpc>
                <a:spcPct val="100000"/>
              </a:lnSpc>
              <a:spcBef>
                <a:spcPts val="19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dt" idx="10"/>
          </p:nvPr>
        </p:nvSpPr>
        <p:spPr>
          <a:xfrm>
            <a:off x="3291926" y="29995756"/>
            <a:ext cx="9144992" cy="219368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6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00050" marR="0" lvl="1" indent="-6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8001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200150" marR="0" lvl="3" indent="-6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6002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000250" marR="0" lvl="5" indent="-6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4003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800350" marR="0" lvl="7" indent="-6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2004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ftr" idx="11"/>
          </p:nvPr>
        </p:nvSpPr>
        <p:spPr>
          <a:xfrm>
            <a:off x="14998059" y="29995756"/>
            <a:ext cx="13899843" cy="219368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6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00050" marR="0" lvl="1" indent="-6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8001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200150" marR="0" lvl="3" indent="-6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6002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000250" marR="0" lvl="5" indent="-6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4003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800350" marR="0" lvl="7" indent="-6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2004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sldNum" idx="12"/>
          </p:nvPr>
        </p:nvSpPr>
        <p:spPr>
          <a:xfrm>
            <a:off x="31459046" y="29995756"/>
            <a:ext cx="9144992" cy="219368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endParaRPr sz="6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3291926" y="2925816"/>
            <a:ext cx="37312113" cy="548692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1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1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None/>
              <a:defRPr sz="21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None/>
              <a:defRPr sz="21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None/>
              <a:defRPr sz="21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00050" marR="0" lvl="5" indent="-6350" algn="ctr" rtl="0">
              <a:spcBef>
                <a:spcPts val="0"/>
              </a:spcBef>
              <a:spcAft>
                <a:spcPts val="0"/>
              </a:spcAft>
              <a:buNone/>
              <a:defRPr sz="21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800100" marR="0" lvl="6" indent="0" algn="ctr" rtl="0">
              <a:spcBef>
                <a:spcPts val="0"/>
              </a:spcBef>
              <a:spcAft>
                <a:spcPts val="0"/>
              </a:spcAft>
              <a:buNone/>
              <a:defRPr sz="21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200150" marR="0" lvl="7" indent="-6350" algn="ctr" rtl="0">
              <a:spcBef>
                <a:spcPts val="0"/>
              </a:spcBef>
              <a:spcAft>
                <a:spcPts val="0"/>
              </a:spcAft>
              <a:buNone/>
              <a:defRPr sz="21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600200" marR="0" lvl="8" indent="0" algn="ctr" rtl="0">
              <a:spcBef>
                <a:spcPts val="0"/>
              </a:spcBef>
              <a:spcAft>
                <a:spcPts val="0"/>
              </a:spcAft>
              <a:buNone/>
              <a:defRPr sz="21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body" idx="1"/>
          </p:nvPr>
        </p:nvSpPr>
        <p:spPr>
          <a:xfrm>
            <a:off x="3291926" y="9510950"/>
            <a:ext cx="37312113" cy="1975267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680766" marR="0" lvl="0" indent="-86916" algn="l" rtl="0">
              <a:lnSpc>
                <a:spcPct val="100000"/>
              </a:lnSpc>
              <a:spcBef>
                <a:spcPts val="31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5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640732" marR="0" lvl="1" indent="-14882" algn="l" rtl="0">
              <a:lnSpc>
                <a:spcPct val="100000"/>
              </a:lnSpc>
              <a:spcBef>
                <a:spcPts val="27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5600700" marR="0" lvl="2" indent="57150" algn="l" rtl="0">
              <a:lnSpc>
                <a:spcPct val="100000"/>
              </a:lnSpc>
              <a:spcBef>
                <a:spcPts val="23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7841258" marR="0" lvl="3" indent="-132357" algn="l" rtl="0">
              <a:lnSpc>
                <a:spcPct val="100000"/>
              </a:lnSpc>
              <a:spcBef>
                <a:spcPts val="19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9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0081816" marR="0" lvl="4" indent="-137715" algn="l" rtl="0">
              <a:lnSpc>
                <a:spcPct val="100000"/>
              </a:lnSpc>
              <a:spcBef>
                <a:spcPts val="19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9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0481866" marR="0" lvl="5" indent="-131365" algn="l" rtl="0">
              <a:lnSpc>
                <a:spcPct val="100000"/>
              </a:lnSpc>
              <a:spcBef>
                <a:spcPts val="19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9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10881916" marR="0" lvl="6" indent="-137715" algn="l" rtl="0">
              <a:lnSpc>
                <a:spcPct val="100000"/>
              </a:lnSpc>
              <a:spcBef>
                <a:spcPts val="19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9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1281966" marR="0" lvl="7" indent="-131365" algn="l" rtl="0">
              <a:lnSpc>
                <a:spcPct val="100000"/>
              </a:lnSpc>
              <a:spcBef>
                <a:spcPts val="19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9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1682016" marR="0" lvl="8" indent="-137715" algn="l" rtl="0">
              <a:lnSpc>
                <a:spcPct val="100000"/>
              </a:lnSpc>
              <a:spcBef>
                <a:spcPts val="19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9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dt" idx="10"/>
          </p:nvPr>
        </p:nvSpPr>
        <p:spPr>
          <a:xfrm>
            <a:off x="3291926" y="29995756"/>
            <a:ext cx="9144992" cy="219368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6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00050" marR="0" lvl="1" indent="-6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8001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200150" marR="0" lvl="3" indent="-6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6002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000250" marR="0" lvl="5" indent="-6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4003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800350" marR="0" lvl="7" indent="-6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2004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ftr" idx="11"/>
          </p:nvPr>
        </p:nvSpPr>
        <p:spPr>
          <a:xfrm>
            <a:off x="14998059" y="29995756"/>
            <a:ext cx="13899843" cy="219368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6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00050" marR="0" lvl="1" indent="-6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8001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200150" marR="0" lvl="3" indent="-6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6002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000250" marR="0" lvl="5" indent="-6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4003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800350" marR="0" lvl="7" indent="-6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2004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ldNum" idx="12"/>
          </p:nvPr>
        </p:nvSpPr>
        <p:spPr>
          <a:xfrm>
            <a:off x="31459046" y="29995756"/>
            <a:ext cx="9144992" cy="219368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6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9.png"/><Relationship Id="rId12" Type="http://schemas.openxmlformats.org/officeDocument/2006/relationships/image" Target="../media/image10.png"/><Relationship Id="rId13" Type="http://schemas.openxmlformats.org/officeDocument/2006/relationships/image" Target="../media/image11.png"/><Relationship Id="rId14" Type="http://schemas.openxmlformats.org/officeDocument/2006/relationships/image" Target="../media/image12.png"/><Relationship Id="rId15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2.jpe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image" Target="../media/image6.emf"/><Relationship Id="rId9" Type="http://schemas.openxmlformats.org/officeDocument/2006/relationships/image" Target="../media/image7.png"/><Relationship Id="rId10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2F6"/>
        </a:soli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/>
          <p:nvPr/>
        </p:nvSpPr>
        <p:spPr>
          <a:xfrm>
            <a:off x="924200" y="4948199"/>
            <a:ext cx="13930800" cy="5797588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448050" tIns="224025" rIns="448050" bIns="2240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Shape 90"/>
          <p:cNvSpPr/>
          <p:nvPr/>
        </p:nvSpPr>
        <p:spPr>
          <a:xfrm>
            <a:off x="1032625" y="10947285"/>
            <a:ext cx="13859100" cy="14809902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448050" tIns="224025" rIns="448050" bIns="2240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Shape 91"/>
          <p:cNvSpPr/>
          <p:nvPr/>
        </p:nvSpPr>
        <p:spPr>
          <a:xfrm>
            <a:off x="992981" y="10898187"/>
            <a:ext cx="13897800" cy="899330"/>
          </a:xfrm>
          <a:prstGeom prst="rect">
            <a:avLst/>
          </a:prstGeom>
          <a:solidFill>
            <a:srgbClr val="000066"/>
          </a:solidFill>
          <a:ln>
            <a:noFill/>
          </a:ln>
        </p:spPr>
        <p:txBody>
          <a:bodyPr lIns="320025" tIns="320025" rIns="320025" bIns="320025" anchor="ctr" anchorCtr="1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-US" sz="5600" dirty="0">
                <a:solidFill>
                  <a:schemeClr val="lt1"/>
                </a:solidFill>
              </a:rPr>
              <a:t>Design Specifications</a:t>
            </a:r>
          </a:p>
        </p:txBody>
      </p:sp>
      <p:sp>
        <p:nvSpPr>
          <p:cNvPr id="92" name="Shape 92"/>
          <p:cNvSpPr/>
          <p:nvPr/>
        </p:nvSpPr>
        <p:spPr>
          <a:xfrm>
            <a:off x="960516" y="26823987"/>
            <a:ext cx="13930800" cy="570988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448050" tIns="224025" rIns="448050" bIns="2240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Shape 93"/>
          <p:cNvSpPr/>
          <p:nvPr/>
        </p:nvSpPr>
        <p:spPr>
          <a:xfrm>
            <a:off x="916781" y="4954587"/>
            <a:ext cx="13930681" cy="913728"/>
          </a:xfrm>
          <a:prstGeom prst="rect">
            <a:avLst/>
          </a:prstGeom>
          <a:solidFill>
            <a:srgbClr val="000066"/>
          </a:solidFill>
          <a:ln>
            <a:noFill/>
          </a:ln>
        </p:spPr>
        <p:txBody>
          <a:bodyPr lIns="320025" tIns="320025" rIns="320025" bIns="320025" anchor="ctr" anchorCtr="1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-US" sz="5600" dirty="0">
                <a:solidFill>
                  <a:schemeClr val="lt1"/>
                </a:solidFill>
              </a:rPr>
              <a:t>Project Description</a:t>
            </a:r>
          </a:p>
        </p:txBody>
      </p:sp>
      <p:sp>
        <p:nvSpPr>
          <p:cNvPr id="94" name="Shape 94"/>
          <p:cNvSpPr/>
          <p:nvPr/>
        </p:nvSpPr>
        <p:spPr>
          <a:xfrm>
            <a:off x="11330792" y="19701320"/>
            <a:ext cx="161647" cy="403956"/>
          </a:xfrm>
          <a:prstGeom prst="rect">
            <a:avLst/>
          </a:prstGeom>
          <a:noFill/>
          <a:ln>
            <a:noFill/>
          </a:ln>
        </p:spPr>
        <p:txBody>
          <a:bodyPr lIns="80000" tIns="40000" rIns="80000" bIns="40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Shape 95"/>
          <p:cNvSpPr/>
          <p:nvPr/>
        </p:nvSpPr>
        <p:spPr>
          <a:xfrm>
            <a:off x="968081" y="25910187"/>
            <a:ext cx="13969500" cy="913800"/>
          </a:xfrm>
          <a:prstGeom prst="rect">
            <a:avLst/>
          </a:prstGeom>
          <a:solidFill>
            <a:srgbClr val="000066"/>
          </a:solidFill>
          <a:ln>
            <a:noFill/>
          </a:ln>
        </p:spPr>
        <p:txBody>
          <a:bodyPr lIns="320025" tIns="320025" rIns="320025" bIns="320025" anchor="ctr" anchorCtr="1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-US" sz="5600" dirty="0">
                <a:solidFill>
                  <a:schemeClr val="lt1"/>
                </a:solidFill>
              </a:rPr>
              <a:t>Areas of Impact</a:t>
            </a:r>
          </a:p>
        </p:txBody>
      </p:sp>
      <p:sp>
        <p:nvSpPr>
          <p:cNvPr id="96" name="Shape 96"/>
          <p:cNvSpPr/>
          <p:nvPr/>
        </p:nvSpPr>
        <p:spPr>
          <a:xfrm>
            <a:off x="960516" y="322937"/>
            <a:ext cx="42308361" cy="4407121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7030A0">
                  <a:alpha val="60392"/>
                </a:srgbClr>
              </a:gs>
              <a:gs pos="52999">
                <a:srgbClr val="D4DEFF"/>
              </a:gs>
              <a:gs pos="83000">
                <a:srgbClr val="D4DEFF"/>
              </a:gs>
              <a:gs pos="100000">
                <a:srgbClr val="96AB94"/>
              </a:gs>
            </a:gsLst>
            <a:lin ang="5400000" scaled="0"/>
          </a:gradFill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80000" tIns="40000" rIns="80000" bIns="40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Shape 97"/>
          <p:cNvSpPr/>
          <p:nvPr/>
        </p:nvSpPr>
        <p:spPr>
          <a:xfrm>
            <a:off x="1995875" y="476200"/>
            <a:ext cx="39904200" cy="1948200"/>
          </a:xfrm>
          <a:prstGeom prst="rect">
            <a:avLst/>
          </a:prstGeom>
          <a:noFill/>
          <a:ln>
            <a:noFill/>
          </a:ln>
        </p:spPr>
        <p:txBody>
          <a:bodyPr lIns="256025" tIns="256025" rIns="256025" bIns="2560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7200" b="1">
                <a:solidFill>
                  <a:schemeClr val="dk1"/>
                </a:solidFill>
              </a:rPr>
              <a:t>Energy-Efficient High-Throughput Wireless Transmission of Multi-Channel Neuro Signals</a:t>
            </a:r>
          </a:p>
        </p:txBody>
      </p:sp>
      <p:sp>
        <p:nvSpPr>
          <p:cNvPr id="98" name="Shape 98"/>
          <p:cNvSpPr/>
          <p:nvPr/>
        </p:nvSpPr>
        <p:spPr>
          <a:xfrm>
            <a:off x="9548525" y="2103350"/>
            <a:ext cx="24798899" cy="2175300"/>
          </a:xfrm>
          <a:prstGeom prst="rect">
            <a:avLst/>
          </a:prstGeom>
          <a:noFill/>
          <a:ln>
            <a:noFill/>
          </a:ln>
        </p:spPr>
        <p:txBody>
          <a:bodyPr lIns="640075" tIns="640075" rIns="640075" bIns="640075" anchor="ctr" anchorCtr="1">
            <a:noAutofit/>
          </a:bodyPr>
          <a:lstStyle/>
          <a:p>
            <a:pPr lvl="0" algn="ctr">
              <a:buClr>
                <a:schemeClr val="dk1"/>
              </a:buClr>
              <a:buSzPct val="25000"/>
            </a:pPr>
            <a:r>
              <a:rPr lang="en-US" sz="4700" b="1" dirty="0">
                <a:solidFill>
                  <a:schemeClr val="dk1"/>
                </a:solidFill>
              </a:rPr>
              <a:t>Yuan Gao, Xin </a:t>
            </a:r>
            <a:r>
              <a:rPr lang="en-US" sz="4700" b="1" dirty="0" smtClean="0">
                <a:solidFill>
                  <a:schemeClr val="dk1"/>
                </a:solidFill>
              </a:rPr>
              <a:t>Huang, </a:t>
            </a:r>
            <a:r>
              <a:rPr lang="en-US" sz="4700" b="1" dirty="0" err="1" smtClean="0">
                <a:solidFill>
                  <a:schemeClr val="dk1"/>
                </a:solidFill>
              </a:rPr>
              <a:t>Tingkai</a:t>
            </a:r>
            <a:r>
              <a:rPr lang="en-US" sz="4700" b="1" dirty="0" smtClean="0">
                <a:solidFill>
                  <a:schemeClr val="dk1"/>
                </a:solidFill>
              </a:rPr>
              <a:t> Liu, </a:t>
            </a:r>
            <a:r>
              <a:rPr lang="en-US" sz="4700" b="1" dirty="0">
                <a:solidFill>
                  <a:schemeClr val="dk1"/>
                </a:solidFill>
              </a:rPr>
              <a:t>Stephen Xia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4700" b="1" dirty="0">
                <a:solidFill>
                  <a:schemeClr val="dk1"/>
                </a:solidFill>
              </a:rPr>
              <a:t>Department of Electrical and Computer Engineering, Rice University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dirty="0"/>
          </a:p>
        </p:txBody>
      </p:sp>
      <p:sp>
        <p:nvSpPr>
          <p:cNvPr id="99" name="Shape 99"/>
          <p:cNvSpPr/>
          <p:nvPr/>
        </p:nvSpPr>
        <p:spPr>
          <a:xfrm>
            <a:off x="15394781" y="5030787"/>
            <a:ext cx="27908700" cy="120219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448050" tIns="224025" rIns="448050" bIns="2240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1400" b="0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Shape 100"/>
          <p:cNvSpPr/>
          <p:nvPr/>
        </p:nvSpPr>
        <p:spPr>
          <a:xfrm>
            <a:off x="15394781" y="5026528"/>
            <a:ext cx="27924875" cy="912659"/>
          </a:xfrm>
          <a:prstGeom prst="rect">
            <a:avLst/>
          </a:prstGeom>
          <a:solidFill>
            <a:srgbClr val="000066"/>
          </a:solidFill>
          <a:ln>
            <a:noFill/>
          </a:ln>
        </p:spPr>
        <p:txBody>
          <a:bodyPr lIns="320025" tIns="320025" rIns="320025" bIns="320025" anchor="ctr" anchorCtr="1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-US" sz="56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Engineering Design </a:t>
            </a:r>
            <a:r>
              <a:rPr lang="en-US" sz="5600" dirty="0">
                <a:solidFill>
                  <a:schemeClr val="lt1"/>
                </a:solidFill>
              </a:rPr>
              <a:t>for a Single </a:t>
            </a:r>
            <a:r>
              <a:rPr lang="en-US" sz="5600" dirty="0" smtClean="0">
                <a:solidFill>
                  <a:schemeClr val="lt1"/>
                </a:solidFill>
              </a:rPr>
              <a:t>WNR Unit</a:t>
            </a:r>
            <a:endParaRPr lang="en-US" sz="5600" dirty="0">
              <a:solidFill>
                <a:schemeClr val="lt1"/>
              </a:solidFill>
            </a:endParaRPr>
          </a:p>
        </p:txBody>
      </p:sp>
      <p:sp>
        <p:nvSpPr>
          <p:cNvPr id="101" name="Shape 101"/>
          <p:cNvSpPr/>
          <p:nvPr/>
        </p:nvSpPr>
        <p:spPr>
          <a:xfrm>
            <a:off x="1058437" y="20804187"/>
            <a:ext cx="13862304" cy="4937649"/>
          </a:xfrm>
          <a:prstGeom prst="rect">
            <a:avLst/>
          </a:prstGeom>
          <a:solidFill>
            <a:srgbClr val="BADDE1"/>
          </a:solidFill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4000" b="1" u="sng" dirty="0" smtClean="0">
                <a:solidFill>
                  <a:schemeClr val="dk1"/>
                </a:solidFill>
              </a:rPr>
              <a:t>WNR + Neural Electrode </a:t>
            </a:r>
            <a:r>
              <a:rPr lang="en-US" sz="4000" b="1" u="sng" dirty="0">
                <a:solidFill>
                  <a:schemeClr val="dk1"/>
                </a:solidFill>
              </a:rPr>
              <a:t>Array</a:t>
            </a:r>
          </a:p>
        </p:txBody>
      </p:sp>
      <p:sp>
        <p:nvSpPr>
          <p:cNvPr id="103" name="Shape 103"/>
          <p:cNvSpPr/>
          <p:nvPr/>
        </p:nvSpPr>
        <p:spPr>
          <a:xfrm>
            <a:off x="15374424" y="6163645"/>
            <a:ext cx="27872499" cy="5003256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5" name="Shape 105"/>
          <p:cNvGrpSpPr/>
          <p:nvPr/>
        </p:nvGrpSpPr>
        <p:grpSpPr>
          <a:xfrm>
            <a:off x="15470981" y="11431587"/>
            <a:ext cx="4800600" cy="5286903"/>
            <a:chOff x="15827301" y="16532795"/>
            <a:chExt cx="8352928" cy="3744414"/>
          </a:xfrm>
        </p:grpSpPr>
        <p:sp>
          <p:nvSpPr>
            <p:cNvPr id="106" name="Shape 106"/>
            <p:cNvSpPr/>
            <p:nvPr/>
          </p:nvSpPr>
          <p:spPr>
            <a:xfrm>
              <a:off x="15827301" y="16532795"/>
              <a:ext cx="8352928" cy="3744414"/>
            </a:xfrm>
            <a:prstGeom prst="roundRect">
              <a:avLst>
                <a:gd name="adj" fmla="val 8029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Shape 107"/>
            <p:cNvSpPr/>
            <p:nvPr/>
          </p:nvSpPr>
          <p:spPr>
            <a:xfrm>
              <a:off x="15827301" y="16532795"/>
              <a:ext cx="8352926" cy="766167"/>
            </a:xfrm>
            <a:prstGeom prst="roundRect">
              <a:avLst>
                <a:gd name="adj" fmla="val 16667"/>
              </a:avLst>
            </a:prstGeom>
            <a:solidFill>
              <a:srgbClr val="000066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lang="en-US" sz="4000" b="1" dirty="0" smtClean="0">
                  <a:solidFill>
                    <a:schemeClr val="lt1"/>
                  </a:solidFill>
                </a:rPr>
                <a:t>Neural Data</a:t>
              </a:r>
              <a:endParaRPr lang="en-US" sz="4000" b="1" dirty="0">
                <a:solidFill>
                  <a:schemeClr val="lt1"/>
                </a:solidFill>
              </a:endParaRPr>
            </a:p>
          </p:txBody>
        </p:sp>
      </p:grpSp>
      <p:sp>
        <p:nvSpPr>
          <p:cNvPr id="109" name="Shape 109"/>
          <p:cNvSpPr/>
          <p:nvPr/>
        </p:nvSpPr>
        <p:spPr>
          <a:xfrm>
            <a:off x="1032626" y="11812587"/>
            <a:ext cx="13822374" cy="2083543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4400" b="1" i="0" u="sng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System Design Goal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4000" b="1" i="1" u="none" strike="noStrike" cap="none" dirty="0" smtClean="0">
                <a:solidFill>
                  <a:srgbClr val="000000"/>
                </a:solidFill>
                <a:sym typeface="Arial"/>
              </a:rPr>
              <a:t>Create a Compact</a:t>
            </a:r>
            <a:r>
              <a:rPr lang="en-US" sz="4000" b="1" i="1" dirty="0" smtClean="0"/>
              <a:t>, Power-Efficient, </a:t>
            </a:r>
            <a:r>
              <a:rPr lang="en-US" sz="4000" b="1" i="1" dirty="0"/>
              <a:t>W</a:t>
            </a:r>
            <a:r>
              <a:rPr lang="en-US" sz="4000" b="1" i="1" dirty="0" smtClean="0"/>
              <a:t>ireless </a:t>
            </a:r>
            <a:r>
              <a:rPr lang="en-US" sz="4000" b="1" i="1" dirty="0"/>
              <a:t>A</a:t>
            </a:r>
            <a:r>
              <a:rPr lang="en-US" sz="4000" b="1" i="1" dirty="0" smtClean="0"/>
              <a:t>dd-on </a:t>
            </a:r>
            <a:r>
              <a:rPr lang="en-US" sz="4000" b="1" i="1" dirty="0"/>
              <a:t>to </a:t>
            </a:r>
            <a:r>
              <a:rPr lang="en-US" sz="4000" b="1" i="1" dirty="0" smtClean="0"/>
              <a:t>Neural Electrode Arrays</a:t>
            </a:r>
            <a:endParaRPr lang="en-US" sz="4000" b="1" i="1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4800" b="1" i="1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Shape 118"/>
          <p:cNvSpPr/>
          <p:nvPr/>
        </p:nvSpPr>
        <p:spPr>
          <a:xfrm>
            <a:off x="15318581" y="17534362"/>
            <a:ext cx="7222800" cy="15387213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448050" tIns="224025" rIns="448050" bIns="2240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Shape 119"/>
          <p:cNvSpPr/>
          <p:nvPr/>
        </p:nvSpPr>
        <p:spPr>
          <a:xfrm>
            <a:off x="15318581" y="17148387"/>
            <a:ext cx="7269480" cy="912600"/>
          </a:xfrm>
          <a:prstGeom prst="rect">
            <a:avLst/>
          </a:prstGeom>
          <a:solidFill>
            <a:srgbClr val="000066"/>
          </a:solidFill>
          <a:ln>
            <a:noFill/>
          </a:ln>
        </p:spPr>
        <p:txBody>
          <a:bodyPr lIns="320025" tIns="320025" rIns="320025" bIns="320025" anchor="ctr" anchorCtr="1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-US" sz="5600">
                <a:solidFill>
                  <a:schemeClr val="lt1"/>
                </a:solidFill>
              </a:rPr>
              <a:t>Prototype</a:t>
            </a:r>
          </a:p>
        </p:txBody>
      </p:sp>
      <p:sp>
        <p:nvSpPr>
          <p:cNvPr id="123" name="Shape 123"/>
          <p:cNvSpPr/>
          <p:nvPr/>
        </p:nvSpPr>
        <p:spPr>
          <a:xfrm>
            <a:off x="6098381" y="21906987"/>
            <a:ext cx="8915400" cy="4155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1010"/>
              <a:buFont typeface="Arial"/>
              <a:buChar char="•"/>
            </a:pPr>
            <a:r>
              <a:rPr lang="en-US" sz="3300" dirty="0" smtClean="0">
                <a:solidFill>
                  <a:schemeClr val="dk1"/>
                </a:solidFill>
              </a:rPr>
              <a:t> Array of 16 Neural Electrodes in brain</a:t>
            </a:r>
            <a:endParaRPr lang="en-US" sz="3300" dirty="0">
              <a:solidFill>
                <a:schemeClr val="dk1"/>
              </a:solidFill>
            </a:endParaRP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300" dirty="0">
              <a:solidFill>
                <a:schemeClr val="dk1"/>
              </a:solidFill>
            </a:endParaRPr>
          </a:p>
          <a:p>
            <a:pPr marR="0" lvl="0" indent="211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3300" dirty="0" smtClean="0">
                <a:solidFill>
                  <a:schemeClr val="dk1"/>
                </a:solidFill>
              </a:rPr>
              <a:t> Each </a:t>
            </a:r>
            <a:r>
              <a:rPr lang="en-US" sz="3300" dirty="0">
                <a:solidFill>
                  <a:schemeClr val="dk1"/>
                </a:solidFill>
              </a:rPr>
              <a:t>e</a:t>
            </a:r>
            <a:r>
              <a:rPr lang="en-US" sz="3300" dirty="0" smtClean="0">
                <a:solidFill>
                  <a:schemeClr val="dk1"/>
                </a:solidFill>
              </a:rPr>
              <a:t>lectrode </a:t>
            </a:r>
            <a:r>
              <a:rPr lang="en-US" sz="3300" dirty="0">
                <a:solidFill>
                  <a:schemeClr val="dk1"/>
                </a:solidFill>
              </a:rPr>
              <a:t>outfitted with a </a:t>
            </a:r>
            <a:r>
              <a:rPr lang="en-US" sz="3300" b="1" dirty="0" smtClean="0">
                <a:solidFill>
                  <a:schemeClr val="dk1"/>
                </a:solidFill>
              </a:rPr>
              <a:t>WNR </a:t>
            </a:r>
            <a:r>
              <a:rPr lang="en-US" sz="3300" dirty="0" smtClean="0">
                <a:solidFill>
                  <a:schemeClr val="dk1"/>
                </a:solidFill>
              </a:rPr>
              <a:t>unit</a:t>
            </a:r>
            <a:endParaRPr lang="en-US" sz="3300" b="1" dirty="0">
              <a:solidFill>
                <a:schemeClr val="dk1"/>
              </a:solidFill>
            </a:endParaRP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300" b="1" dirty="0">
              <a:solidFill>
                <a:schemeClr val="dk1"/>
              </a:solidFill>
            </a:endParaRPr>
          </a:p>
          <a:p>
            <a:pPr marL="0" marR="0" lvl="0" indent="211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3300" dirty="0" smtClean="0">
                <a:solidFill>
                  <a:schemeClr val="dk1"/>
                </a:solidFill>
              </a:rPr>
              <a:t> Each </a:t>
            </a:r>
            <a:r>
              <a:rPr lang="en-US" sz="3300" b="1" dirty="0" smtClean="0">
                <a:solidFill>
                  <a:schemeClr val="dk1"/>
                </a:solidFill>
              </a:rPr>
              <a:t>WNR </a:t>
            </a:r>
            <a:r>
              <a:rPr lang="en-US" sz="3300" dirty="0" smtClean="0">
                <a:solidFill>
                  <a:schemeClr val="dk1"/>
                </a:solidFill>
              </a:rPr>
              <a:t>unit </a:t>
            </a:r>
            <a:r>
              <a:rPr lang="en-US" sz="3300" b="1" i="1" dirty="0" smtClean="0">
                <a:solidFill>
                  <a:schemeClr val="dk1"/>
                </a:solidFill>
              </a:rPr>
              <a:t>samples</a:t>
            </a:r>
            <a:r>
              <a:rPr lang="en-US" sz="3300" dirty="0" smtClean="0">
                <a:solidFill>
                  <a:schemeClr val="dk1"/>
                </a:solidFill>
              </a:rPr>
              <a:t> and </a:t>
            </a:r>
            <a:r>
              <a:rPr lang="en-US" sz="3300" b="1" i="1" dirty="0" smtClean="0">
                <a:solidFill>
                  <a:schemeClr val="dk1"/>
                </a:solidFill>
              </a:rPr>
              <a:t>processes</a:t>
            </a:r>
            <a:r>
              <a:rPr lang="en-US" sz="3300" dirty="0" smtClean="0">
                <a:solidFill>
                  <a:schemeClr val="dk1"/>
                </a:solidFill>
              </a:rPr>
              <a:t> </a:t>
            </a:r>
            <a:r>
              <a:rPr lang="en-US" sz="3300" dirty="0">
                <a:solidFill>
                  <a:schemeClr val="dk1"/>
                </a:solidFill>
              </a:rPr>
              <a:t>neural data and transmits in </a:t>
            </a:r>
            <a:r>
              <a:rPr lang="en-US" sz="3300" b="1" i="1" dirty="0">
                <a:solidFill>
                  <a:schemeClr val="dk1"/>
                </a:solidFill>
              </a:rPr>
              <a:t>real-tim</a:t>
            </a:r>
            <a:r>
              <a:rPr lang="en-US" sz="3300" b="1" dirty="0">
                <a:solidFill>
                  <a:schemeClr val="dk1"/>
                </a:solidFill>
              </a:rPr>
              <a:t>e</a:t>
            </a:r>
            <a:r>
              <a:rPr lang="en-US" sz="3300" dirty="0">
                <a:solidFill>
                  <a:schemeClr val="dk1"/>
                </a:solidFill>
              </a:rPr>
              <a:t> to a </a:t>
            </a:r>
            <a:r>
              <a:rPr lang="en-US" sz="3300" b="1" i="1" dirty="0">
                <a:solidFill>
                  <a:schemeClr val="dk1"/>
                </a:solidFill>
              </a:rPr>
              <a:t>secure </a:t>
            </a:r>
            <a:r>
              <a:rPr lang="en-US" sz="3300" b="1" i="1" dirty="0" smtClean="0">
                <a:solidFill>
                  <a:schemeClr val="dk1"/>
                </a:solidFill>
              </a:rPr>
              <a:t>server</a:t>
            </a:r>
            <a:endParaRPr lang="en-US" sz="3300" b="1" i="1" dirty="0">
              <a:solidFill>
                <a:schemeClr val="dk1"/>
              </a:solidFill>
            </a:endParaRPr>
          </a:p>
        </p:txBody>
      </p:sp>
      <p:sp>
        <p:nvSpPr>
          <p:cNvPr id="124" name="Shape 124"/>
          <p:cNvSpPr/>
          <p:nvPr/>
        </p:nvSpPr>
        <p:spPr>
          <a:xfrm>
            <a:off x="168275" y="-144463"/>
            <a:ext cx="304798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Shape 129"/>
          <p:cNvSpPr/>
          <p:nvPr/>
        </p:nvSpPr>
        <p:spPr>
          <a:xfrm>
            <a:off x="23080325" y="29600575"/>
            <a:ext cx="20166600" cy="29337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448050" tIns="224025" rIns="448050" bIns="2240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Shape 130"/>
          <p:cNvSpPr/>
          <p:nvPr/>
        </p:nvSpPr>
        <p:spPr>
          <a:xfrm>
            <a:off x="23080324" y="28747450"/>
            <a:ext cx="20166600" cy="912600"/>
          </a:xfrm>
          <a:prstGeom prst="rect">
            <a:avLst/>
          </a:prstGeom>
          <a:solidFill>
            <a:srgbClr val="000066"/>
          </a:solidFill>
          <a:ln>
            <a:noFill/>
          </a:ln>
        </p:spPr>
        <p:txBody>
          <a:bodyPr lIns="320025" tIns="320025" rIns="320025" bIns="320025" anchor="ctr" anchorCtr="1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-US" sz="5600">
                <a:solidFill>
                  <a:schemeClr val="lt1"/>
                </a:solidFill>
              </a:rPr>
              <a:t>Acknowledgements</a:t>
            </a:r>
          </a:p>
        </p:txBody>
      </p:sp>
      <p:sp>
        <p:nvSpPr>
          <p:cNvPr id="131" name="Shape 131"/>
          <p:cNvSpPr/>
          <p:nvPr/>
        </p:nvSpPr>
        <p:spPr>
          <a:xfrm>
            <a:off x="23090981" y="23471187"/>
            <a:ext cx="20166600" cy="5098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448050" tIns="224025" rIns="448050" bIns="224025" anchor="t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300"/>
          </a:p>
        </p:txBody>
      </p:sp>
      <p:sp>
        <p:nvSpPr>
          <p:cNvPr id="132" name="Shape 132"/>
          <p:cNvSpPr/>
          <p:nvPr/>
        </p:nvSpPr>
        <p:spPr>
          <a:xfrm>
            <a:off x="23117381" y="22709187"/>
            <a:ext cx="20166600" cy="912600"/>
          </a:xfrm>
          <a:prstGeom prst="rect">
            <a:avLst/>
          </a:prstGeom>
          <a:solidFill>
            <a:srgbClr val="000066"/>
          </a:solidFill>
          <a:ln>
            <a:noFill/>
          </a:ln>
        </p:spPr>
        <p:txBody>
          <a:bodyPr lIns="320025" tIns="320025" rIns="320025" bIns="320025" anchor="ctr" anchorCtr="1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-US" sz="5600" dirty="0">
                <a:solidFill>
                  <a:schemeClr val="lt1"/>
                </a:solidFill>
              </a:rPr>
              <a:t>Next Steps</a:t>
            </a:r>
          </a:p>
        </p:txBody>
      </p:sp>
      <p:sp>
        <p:nvSpPr>
          <p:cNvPr id="134" name="Shape 134"/>
          <p:cNvSpPr txBox="1"/>
          <p:nvPr/>
        </p:nvSpPr>
        <p:spPr>
          <a:xfrm>
            <a:off x="23332375" y="29925875"/>
            <a:ext cx="19570800" cy="2403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300"/>
              <a:t>We would like to thank Rice ECE department members: Dr. Gary Woods, Dr. Aydin Babakhani, Hamed Rahmani and UTHealth Neurosurgeon: Dr. Nitin Tandon, for their technical advice and project support.</a:t>
            </a:r>
          </a:p>
          <a:p>
            <a:pPr lvl="0">
              <a:spcBef>
                <a:spcPts val="0"/>
              </a:spcBef>
              <a:buNone/>
            </a:pPr>
            <a:r>
              <a:rPr lang="en-US" sz="3300"/>
              <a:t>Special thanks to the Brenner Foundation with Ellen Kirk and the resources of the Oshman Engineering Design Kitchen. Without them, this project would not be possible.</a:t>
            </a:r>
          </a:p>
        </p:txBody>
      </p:sp>
      <p:sp>
        <p:nvSpPr>
          <p:cNvPr id="137" name="Shape 137"/>
          <p:cNvSpPr txBox="1"/>
          <p:nvPr/>
        </p:nvSpPr>
        <p:spPr>
          <a:xfrm>
            <a:off x="1145381" y="27433587"/>
            <a:ext cx="4117348" cy="114699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19050" lvl="0" algn="ctr" rtl="0"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-US" sz="3300" dirty="0">
                <a:solidFill>
                  <a:schemeClr val="dk1"/>
                </a:solidFill>
              </a:rPr>
              <a:t>Hospitals/Clinics</a:t>
            </a:r>
          </a:p>
        </p:txBody>
      </p:sp>
      <p:sp>
        <p:nvSpPr>
          <p:cNvPr id="138" name="Shape 138"/>
          <p:cNvSpPr txBox="1"/>
          <p:nvPr/>
        </p:nvSpPr>
        <p:spPr>
          <a:xfrm>
            <a:off x="37515631" y="23623587"/>
            <a:ext cx="5311150" cy="293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438150" rtl="0">
              <a:spcBef>
                <a:spcPts val="0"/>
              </a:spcBef>
              <a:buClr>
                <a:schemeClr val="dk1"/>
              </a:buClr>
              <a:buSzPct val="100000"/>
              <a:buChar char="●"/>
            </a:pPr>
            <a:r>
              <a:rPr lang="en-US" sz="3300" dirty="0" err="1">
                <a:solidFill>
                  <a:schemeClr val="dk1"/>
                </a:solidFill>
              </a:rPr>
              <a:t>WiFi</a:t>
            </a:r>
            <a:r>
              <a:rPr lang="en-US" sz="3300" dirty="0">
                <a:solidFill>
                  <a:schemeClr val="dk1"/>
                </a:solidFill>
              </a:rPr>
              <a:t> </a:t>
            </a:r>
            <a:r>
              <a:rPr lang="en-US" sz="3300" dirty="0" err="1">
                <a:solidFill>
                  <a:schemeClr val="dk1"/>
                </a:solidFill>
              </a:rPr>
              <a:t>HaLow</a:t>
            </a:r>
            <a:r>
              <a:rPr lang="en-US" sz="3300" dirty="0">
                <a:solidFill>
                  <a:schemeClr val="dk1"/>
                </a:solidFill>
              </a:rPr>
              <a:t>: Increase data rate beyond BLE products</a:t>
            </a:r>
          </a:p>
        </p:txBody>
      </p:sp>
      <p:sp>
        <p:nvSpPr>
          <p:cNvPr id="139" name="Shape 139"/>
          <p:cNvSpPr txBox="1"/>
          <p:nvPr/>
        </p:nvSpPr>
        <p:spPr>
          <a:xfrm>
            <a:off x="30939581" y="23661687"/>
            <a:ext cx="5257800" cy="293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438150" rtl="0">
              <a:spcBef>
                <a:spcPts val="0"/>
              </a:spcBef>
              <a:buClr>
                <a:schemeClr val="dk1"/>
              </a:buClr>
              <a:buSzPct val="100000"/>
              <a:buChar char="●"/>
            </a:pPr>
            <a:r>
              <a:rPr lang="en-US" sz="3300" dirty="0">
                <a:solidFill>
                  <a:schemeClr val="dk1"/>
                </a:solidFill>
              </a:rPr>
              <a:t>Custom </a:t>
            </a:r>
            <a:r>
              <a:rPr lang="en-US" sz="3300" dirty="0" smtClean="0">
                <a:solidFill>
                  <a:schemeClr val="dk1"/>
                </a:solidFill>
              </a:rPr>
              <a:t>components: ideal fit of </a:t>
            </a:r>
            <a:r>
              <a:rPr lang="en-US" sz="3300" b="1" dirty="0" smtClean="0">
                <a:solidFill>
                  <a:schemeClr val="dk1"/>
                </a:solidFill>
              </a:rPr>
              <a:t>8 </a:t>
            </a:r>
            <a:r>
              <a:rPr lang="en-US" sz="3300" b="1" dirty="0">
                <a:solidFill>
                  <a:schemeClr val="dk1"/>
                </a:solidFill>
              </a:rPr>
              <a:t>x 8 x 8 mm</a:t>
            </a:r>
          </a:p>
        </p:txBody>
      </p:sp>
      <p:pic>
        <p:nvPicPr>
          <p:cNvPr id="140" name="Shape 140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61940" y="25376187"/>
            <a:ext cx="4125041" cy="312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Shape 141"/>
          <p:cNvPicPr preferRelativeResize="0"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25381" y="25452387"/>
            <a:ext cx="3810000" cy="2976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Shape 142"/>
          <p:cNvPicPr preferRelativeResize="0"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72562" y="25376187"/>
            <a:ext cx="3882130" cy="3106404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Shape 143"/>
          <p:cNvSpPr txBox="1"/>
          <p:nvPr/>
        </p:nvSpPr>
        <p:spPr>
          <a:xfrm>
            <a:off x="24489506" y="23661687"/>
            <a:ext cx="4733700" cy="293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438150" rtl="0">
              <a:spcBef>
                <a:spcPts val="0"/>
              </a:spcBef>
              <a:buClr>
                <a:schemeClr val="dk1"/>
              </a:buClr>
              <a:buSzPct val="100000"/>
              <a:buChar char="●"/>
            </a:pPr>
            <a:r>
              <a:rPr lang="en-US" sz="3300" dirty="0">
                <a:solidFill>
                  <a:schemeClr val="dk1"/>
                </a:solidFill>
              </a:rPr>
              <a:t>Begin small animal testing with functional prototype</a:t>
            </a:r>
          </a:p>
        </p:txBody>
      </p:sp>
      <p:sp>
        <p:nvSpPr>
          <p:cNvPr id="144" name="Shape 144"/>
          <p:cNvSpPr txBox="1"/>
          <p:nvPr/>
        </p:nvSpPr>
        <p:spPr>
          <a:xfrm>
            <a:off x="10670382" y="27433587"/>
            <a:ext cx="3962400" cy="87824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19050" lvl="0" algn="ctr" rtl="0"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-US" sz="3300" dirty="0">
                <a:solidFill>
                  <a:schemeClr val="dk1"/>
                </a:solidFill>
              </a:rPr>
              <a:t>Households</a:t>
            </a:r>
          </a:p>
        </p:txBody>
      </p:sp>
      <p:sp>
        <p:nvSpPr>
          <p:cNvPr id="145" name="Shape 145"/>
          <p:cNvSpPr txBox="1"/>
          <p:nvPr/>
        </p:nvSpPr>
        <p:spPr>
          <a:xfrm>
            <a:off x="5336381" y="27433587"/>
            <a:ext cx="4653546" cy="87824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19050" lvl="0" algn="ctr" rtl="0"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-US" sz="3300" dirty="0">
                <a:solidFill>
                  <a:schemeClr val="dk1"/>
                </a:solidFill>
              </a:rPr>
              <a:t>Research Institutions</a:t>
            </a:r>
          </a:p>
        </p:txBody>
      </p:sp>
      <p:pic>
        <p:nvPicPr>
          <p:cNvPr id="146" name="Shape 1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12061" y="28853675"/>
            <a:ext cx="3747900" cy="2497972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Shape 149"/>
          <p:cNvSpPr/>
          <p:nvPr/>
        </p:nvSpPr>
        <p:spPr>
          <a:xfrm>
            <a:off x="916781" y="5716587"/>
            <a:ext cx="13868400" cy="4934592"/>
          </a:xfrm>
          <a:prstGeom prst="rect">
            <a:avLst/>
          </a:prstGeom>
          <a:noFill/>
          <a:ln>
            <a:noFill/>
          </a:ln>
        </p:spPr>
        <p:txBody>
          <a:bodyPr lIns="320025" tIns="320025" rIns="320025" bIns="320025" anchor="t" anchorCtr="0">
            <a:noAutofit/>
          </a:bodyPr>
          <a:lstStyle/>
          <a:p>
            <a:pPr lvl="0" algn="just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33333"/>
              <a:buFont typeface="Arial"/>
              <a:buNone/>
            </a:pPr>
            <a:r>
              <a:rPr lang="en-US" sz="3600" dirty="0">
                <a:solidFill>
                  <a:schemeClr val="dk1"/>
                </a:solidFill>
              </a:rPr>
              <a:t>Currently, no solution exists on the market for </a:t>
            </a:r>
            <a:r>
              <a:rPr lang="en-US" sz="3600" dirty="0" smtClean="0">
                <a:solidFill>
                  <a:schemeClr val="dk1"/>
                </a:solidFill>
              </a:rPr>
              <a:t>efficient </a:t>
            </a:r>
            <a:r>
              <a:rPr lang="en-US" sz="3600" dirty="0">
                <a:solidFill>
                  <a:schemeClr val="dk1"/>
                </a:solidFill>
              </a:rPr>
              <a:t>recording of neural brain activity that is not restricted by a physical tether. Our </a:t>
            </a:r>
            <a:r>
              <a:rPr lang="en-US" sz="3600" dirty="0" smtClean="0">
                <a:solidFill>
                  <a:schemeClr val="dk1"/>
                </a:solidFill>
              </a:rPr>
              <a:t>goal </a:t>
            </a:r>
            <a:r>
              <a:rPr lang="en-US" sz="3600" dirty="0">
                <a:solidFill>
                  <a:schemeClr val="dk1"/>
                </a:solidFill>
              </a:rPr>
              <a:t>is to develop a low-</a:t>
            </a:r>
            <a:r>
              <a:rPr lang="en-US" sz="3600" dirty="0" smtClean="0">
                <a:solidFill>
                  <a:schemeClr val="dk1"/>
                </a:solidFill>
              </a:rPr>
              <a:t>power, wireless, </a:t>
            </a:r>
            <a:r>
              <a:rPr lang="en-US" sz="3600" dirty="0">
                <a:solidFill>
                  <a:schemeClr val="dk1"/>
                </a:solidFill>
              </a:rPr>
              <a:t>recording device that digitizes neural signals from a 16-channel, 16-element electrode array and </a:t>
            </a:r>
            <a:r>
              <a:rPr lang="en-US" sz="3600" dirty="0" smtClean="0">
                <a:solidFill>
                  <a:schemeClr val="dk1"/>
                </a:solidFill>
              </a:rPr>
              <a:t>sends that </a:t>
            </a:r>
            <a:r>
              <a:rPr lang="en-US" sz="3600" dirty="0">
                <a:solidFill>
                  <a:schemeClr val="dk1"/>
                </a:solidFill>
              </a:rPr>
              <a:t>neural data </a:t>
            </a:r>
            <a:r>
              <a:rPr lang="en-US" sz="3600" dirty="0" smtClean="0">
                <a:solidFill>
                  <a:schemeClr val="dk1"/>
                </a:solidFill>
              </a:rPr>
              <a:t>securely and wirelessly </a:t>
            </a:r>
            <a:r>
              <a:rPr lang="en-US" sz="3600" dirty="0">
                <a:solidFill>
                  <a:schemeClr val="dk1"/>
                </a:solidFill>
              </a:rPr>
              <a:t>to a portable receiver. The </a:t>
            </a:r>
            <a:r>
              <a:rPr lang="en-US" sz="3600" b="1" dirty="0">
                <a:solidFill>
                  <a:schemeClr val="dk1"/>
                </a:solidFill>
              </a:rPr>
              <a:t>Wireless Neural Recorder </a:t>
            </a:r>
            <a:r>
              <a:rPr lang="en-US" sz="3600" b="1" dirty="0" smtClean="0">
                <a:solidFill>
                  <a:schemeClr val="dk1"/>
                </a:solidFill>
              </a:rPr>
              <a:t>(WNR) </a:t>
            </a:r>
            <a:r>
              <a:rPr lang="en-US" sz="3600" dirty="0" smtClean="0">
                <a:solidFill>
                  <a:schemeClr val="dk1"/>
                </a:solidFill>
              </a:rPr>
              <a:t>will be the embedded </a:t>
            </a:r>
            <a:r>
              <a:rPr lang="en-US" sz="3600" dirty="0" err="1" smtClean="0">
                <a:solidFill>
                  <a:schemeClr val="dk1"/>
                </a:solidFill>
              </a:rPr>
              <a:t>Electrocochleography</a:t>
            </a:r>
            <a:r>
              <a:rPr lang="en-US" sz="3600" dirty="0" smtClean="0">
                <a:solidFill>
                  <a:schemeClr val="dk1"/>
                </a:solidFill>
              </a:rPr>
              <a:t> (</a:t>
            </a:r>
            <a:r>
              <a:rPr lang="en-US" sz="3600" dirty="0" err="1" smtClean="0">
                <a:solidFill>
                  <a:schemeClr val="dk1"/>
                </a:solidFill>
              </a:rPr>
              <a:t>ECoG</a:t>
            </a:r>
            <a:r>
              <a:rPr lang="en-US" sz="3600" dirty="0" smtClean="0">
                <a:solidFill>
                  <a:schemeClr val="dk1"/>
                </a:solidFill>
              </a:rPr>
              <a:t>) </a:t>
            </a:r>
            <a:r>
              <a:rPr lang="en-US" sz="3600" dirty="0" smtClean="0">
                <a:solidFill>
                  <a:schemeClr val="dk1"/>
                </a:solidFill>
              </a:rPr>
              <a:t>solution that allows for wireless high-fidelity neural data transmission and recording.</a:t>
            </a:r>
            <a:endParaRPr lang="en-US" sz="3600" dirty="0">
              <a:solidFill>
                <a:schemeClr val="dk1"/>
              </a:solidFill>
            </a:endParaRPr>
          </a:p>
        </p:txBody>
      </p:sp>
      <p:sp>
        <p:nvSpPr>
          <p:cNvPr id="150" name="Shape 150"/>
          <p:cNvSpPr txBox="1"/>
          <p:nvPr/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just" rtl="0">
              <a:spcBef>
                <a:spcPts val="0"/>
              </a:spcBef>
              <a:buNone/>
            </a:pPr>
            <a:endParaRPr sz="3300">
              <a:solidFill>
                <a:schemeClr val="dk1"/>
              </a:solidFill>
            </a:endParaRPr>
          </a:p>
        </p:txBody>
      </p:sp>
      <p:pic>
        <p:nvPicPr>
          <p:cNvPr id="151" name="Shape 15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549281" y="1982787"/>
            <a:ext cx="6506100" cy="2832592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Rectangle 86"/>
          <p:cNvSpPr/>
          <p:nvPr/>
        </p:nvSpPr>
        <p:spPr>
          <a:xfrm>
            <a:off x="15672310" y="7644393"/>
            <a:ext cx="26907947" cy="3522508"/>
          </a:xfrm>
          <a:prstGeom prst="rect">
            <a:avLst/>
          </a:prstGeom>
        </p:spPr>
      </p:sp>
      <p:grpSp>
        <p:nvGrpSpPr>
          <p:cNvPr id="152" name="Canvas 16"/>
          <p:cNvGrpSpPr/>
          <p:nvPr/>
        </p:nvGrpSpPr>
        <p:grpSpPr>
          <a:xfrm>
            <a:off x="15547181" y="6402387"/>
            <a:ext cx="28043982" cy="4988033"/>
            <a:chOff x="0" y="0"/>
            <a:chExt cx="4265271" cy="914400"/>
          </a:xfrm>
        </p:grpSpPr>
        <p:sp>
          <p:nvSpPr>
            <p:cNvPr id="153" name="Rectangle 152"/>
            <p:cNvSpPr/>
            <p:nvPr/>
          </p:nvSpPr>
          <p:spPr>
            <a:xfrm>
              <a:off x="0" y="0"/>
              <a:ext cx="4264660" cy="914400"/>
            </a:xfrm>
            <a:prstGeom prst="rect">
              <a:avLst/>
            </a:prstGeom>
          </p:spPr>
        </p:sp>
        <p:pic>
          <p:nvPicPr>
            <p:cNvPr id="154" name="Picture 153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0" y="0"/>
              <a:ext cx="4265271" cy="875543"/>
            </a:xfrm>
            <a:prstGeom prst="rect">
              <a:avLst/>
            </a:prstGeom>
          </p:spPr>
        </p:pic>
      </p:grp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7723192"/>
              </p:ext>
            </p:extLst>
          </p:nvPr>
        </p:nvGraphicFramePr>
        <p:xfrm>
          <a:off x="1032625" y="13869987"/>
          <a:ext cx="13822375" cy="6883368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3403630"/>
                <a:gridCol w="10418745"/>
              </a:tblGrid>
              <a:tr h="809180"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0" b="1" u="sng" dirty="0" smtClean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WNR</a:t>
                      </a:r>
                      <a:r>
                        <a:rPr lang="en-US" sz="4000" b="1" u="sng" baseline="0" dirty="0" smtClean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 Add-on Unit Specifications</a:t>
                      </a:r>
                      <a:endParaRPr lang="en-US" sz="4000" b="1" u="sng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4000" b="1" u="sng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6991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 b="1" u="sng" dirty="0">
                          <a:solidFill>
                            <a:schemeClr val="tx1"/>
                          </a:solidFill>
                          <a:effectLst/>
                        </a:rPr>
                        <a:t>Criteria</a:t>
                      </a:r>
                      <a:endParaRPr lang="en-US" sz="3600" b="1" u="sng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 b="1" u="sng" dirty="0">
                          <a:solidFill>
                            <a:schemeClr val="tx1"/>
                          </a:solidFill>
                          <a:effectLst/>
                        </a:rPr>
                        <a:t>Target Value</a:t>
                      </a:r>
                      <a:endParaRPr lang="en-US" sz="3600" b="1" u="sng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1"/>
                    </a:solidFill>
                  </a:tcPr>
                </a:tc>
              </a:tr>
              <a:tr h="112200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 dirty="0">
                          <a:solidFill>
                            <a:schemeClr val="tx1"/>
                          </a:solidFill>
                          <a:effectLst/>
                        </a:rPr>
                        <a:t>Data </a:t>
                      </a:r>
                      <a:endParaRPr lang="en-US" sz="3600" dirty="0" smtClean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 dirty="0" smtClean="0">
                          <a:solidFill>
                            <a:schemeClr val="tx1"/>
                          </a:solidFill>
                          <a:effectLst/>
                        </a:rPr>
                        <a:t>Channels</a:t>
                      </a:r>
                      <a:endParaRPr lang="en-US" sz="3600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 i="1" dirty="0">
                          <a:effectLst/>
                        </a:rPr>
                        <a:t>16 Channels</a:t>
                      </a:r>
                      <a:endParaRPr lang="en-US" sz="3600" i="1" dirty="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112200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 dirty="0">
                          <a:solidFill>
                            <a:schemeClr val="tx1"/>
                          </a:solidFill>
                          <a:effectLst/>
                        </a:rPr>
                        <a:t>Data </a:t>
                      </a:r>
                      <a:endParaRPr lang="en-US" sz="3600" dirty="0" smtClean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 dirty="0" smtClean="0">
                          <a:solidFill>
                            <a:schemeClr val="tx1"/>
                          </a:solidFill>
                          <a:effectLst/>
                        </a:rPr>
                        <a:t>Precision</a:t>
                      </a:r>
                      <a:endParaRPr lang="en-US" sz="3600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 i="1" dirty="0">
                          <a:effectLst/>
                        </a:rPr>
                        <a:t>8 Bits</a:t>
                      </a:r>
                      <a:endParaRPr lang="en-US" sz="3600" i="1" dirty="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125217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 dirty="0">
                          <a:solidFill>
                            <a:schemeClr val="tx1"/>
                          </a:solidFill>
                          <a:effectLst/>
                        </a:rPr>
                        <a:t>Sampling Frequency</a:t>
                      </a:r>
                      <a:endParaRPr lang="en-US" sz="3600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 i="1" dirty="0">
                          <a:effectLst/>
                        </a:rPr>
                        <a:t>1.0 kHz</a:t>
                      </a:r>
                      <a:endParaRPr lang="en-US" sz="3600" i="1" dirty="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8868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 dirty="0">
                          <a:solidFill>
                            <a:schemeClr val="tx1"/>
                          </a:solidFill>
                          <a:effectLst/>
                        </a:rPr>
                        <a:t>Form Factor</a:t>
                      </a:r>
                      <a:endParaRPr lang="en-US" sz="3600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 i="1" dirty="0">
                          <a:effectLst/>
                        </a:rPr>
                        <a:t>15 x 15 x 15 mm</a:t>
                      </a:r>
                      <a:endParaRPr lang="en-US" sz="3600" i="1" dirty="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8868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 dirty="0">
                          <a:solidFill>
                            <a:schemeClr val="tx1"/>
                          </a:solidFill>
                          <a:effectLst/>
                        </a:rPr>
                        <a:t>Battery Life</a:t>
                      </a:r>
                      <a:endParaRPr lang="en-US" sz="3600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 i="1" dirty="0">
                          <a:effectLst/>
                        </a:rPr>
                        <a:t>12 Hours</a:t>
                      </a:r>
                      <a:endParaRPr lang="en-US" sz="3600" i="1" dirty="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grpSp>
        <p:nvGrpSpPr>
          <p:cNvPr id="180" name="Canvas 688"/>
          <p:cNvGrpSpPr/>
          <p:nvPr/>
        </p:nvGrpSpPr>
        <p:grpSpPr>
          <a:xfrm>
            <a:off x="1145381" y="21642387"/>
            <a:ext cx="4851984" cy="3950986"/>
            <a:chOff x="0" y="0"/>
            <a:chExt cx="4806315" cy="3856355"/>
          </a:xfrm>
        </p:grpSpPr>
        <p:sp>
          <p:nvSpPr>
            <p:cNvPr id="181" name="Rectangle 180"/>
            <p:cNvSpPr/>
            <p:nvPr/>
          </p:nvSpPr>
          <p:spPr>
            <a:xfrm>
              <a:off x="0" y="0"/>
              <a:ext cx="4806315" cy="3856355"/>
            </a:xfrm>
            <a:prstGeom prst="rect">
              <a:avLst/>
            </a:prstGeom>
            <a:solidFill>
              <a:schemeClr val="bg1"/>
            </a:solidFill>
          </p:spPr>
        </p:sp>
        <p:sp>
          <p:nvSpPr>
            <p:cNvPr id="182" name="Isosceles Triangle 181"/>
            <p:cNvSpPr/>
            <p:nvPr/>
          </p:nvSpPr>
          <p:spPr>
            <a:xfrm flipV="1">
              <a:off x="2397954" y="2743552"/>
              <a:ext cx="140970" cy="137160"/>
            </a:xfrm>
            <a:prstGeom prst="triangle">
              <a:avLst/>
            </a:prstGeom>
            <a:solidFill>
              <a:schemeClr val="tx2">
                <a:lumMod val="60000"/>
                <a:lumOff val="40000"/>
              </a:schemeClr>
            </a:solidFill>
            <a:ln w="25400" cap="flat" cmpd="sng" algn="ctr">
              <a:solidFill>
                <a:schemeClr val="accent3">
                  <a:lumMod val="50000"/>
                </a:schemeClr>
              </a:solidFill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83" name="Flowchart: Magnetic Disk 182"/>
            <p:cNvSpPr/>
            <p:nvPr/>
          </p:nvSpPr>
          <p:spPr>
            <a:xfrm>
              <a:off x="2401764" y="2620365"/>
              <a:ext cx="137160" cy="91440"/>
            </a:xfrm>
            <a:prstGeom prst="flowChartMagneticDisk">
              <a:avLst/>
            </a:prstGeom>
            <a:solidFill>
              <a:schemeClr val="tx2">
                <a:lumMod val="60000"/>
                <a:lumOff val="40000"/>
              </a:schemeClr>
            </a:solidFill>
            <a:ln w="25400" cap="flat" cmpd="sng" algn="ctr">
              <a:solidFill>
                <a:schemeClr val="accent3">
                  <a:lumMod val="50000"/>
                </a:schemeClr>
              </a:solidFill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84" name="Flowchart: Magnetic Disk 183"/>
            <p:cNvSpPr/>
            <p:nvPr/>
          </p:nvSpPr>
          <p:spPr>
            <a:xfrm>
              <a:off x="2404362" y="2490135"/>
              <a:ext cx="137160" cy="91440"/>
            </a:xfrm>
            <a:prstGeom prst="flowChartMagneticDisk">
              <a:avLst/>
            </a:prstGeom>
            <a:solidFill>
              <a:schemeClr val="tx2">
                <a:lumMod val="60000"/>
                <a:lumOff val="40000"/>
              </a:schemeClr>
            </a:solidFill>
            <a:ln w="25400" cap="flat" cmpd="sng" algn="ctr">
              <a:solidFill>
                <a:schemeClr val="accent3">
                  <a:lumMod val="50000"/>
                </a:schemeClr>
              </a:solidFill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85" name="Flowchart: Magnetic Disk 184"/>
            <p:cNvSpPr/>
            <p:nvPr/>
          </p:nvSpPr>
          <p:spPr>
            <a:xfrm>
              <a:off x="2404362" y="2365802"/>
              <a:ext cx="137160" cy="91440"/>
            </a:xfrm>
            <a:prstGeom prst="flowChartMagneticDisk">
              <a:avLst/>
            </a:prstGeom>
            <a:solidFill>
              <a:schemeClr val="tx2">
                <a:lumMod val="60000"/>
                <a:lumOff val="40000"/>
              </a:schemeClr>
            </a:solidFill>
            <a:ln w="25400" cap="flat" cmpd="sng" algn="ctr">
              <a:solidFill>
                <a:schemeClr val="accent3">
                  <a:lumMod val="50000"/>
                </a:schemeClr>
              </a:solidFill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86" name="Flowchart: Magnetic Disk 185"/>
            <p:cNvSpPr/>
            <p:nvPr/>
          </p:nvSpPr>
          <p:spPr>
            <a:xfrm>
              <a:off x="2404362" y="2241110"/>
              <a:ext cx="137160" cy="91440"/>
            </a:xfrm>
            <a:prstGeom prst="flowChartMagneticDisk">
              <a:avLst/>
            </a:prstGeom>
            <a:solidFill>
              <a:schemeClr val="tx2">
                <a:lumMod val="60000"/>
                <a:lumOff val="40000"/>
              </a:schemeClr>
            </a:solidFill>
            <a:ln w="25400" cap="flat" cmpd="sng" algn="ctr">
              <a:solidFill>
                <a:schemeClr val="accent3">
                  <a:lumMod val="50000"/>
                </a:schemeClr>
              </a:solidFill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87" name="Flowchart: Magnetic Disk 186"/>
            <p:cNvSpPr/>
            <p:nvPr/>
          </p:nvSpPr>
          <p:spPr>
            <a:xfrm>
              <a:off x="2403040" y="2115256"/>
              <a:ext cx="137160" cy="91440"/>
            </a:xfrm>
            <a:prstGeom prst="flowChartMagneticDisk">
              <a:avLst/>
            </a:prstGeom>
            <a:solidFill>
              <a:schemeClr val="tx2">
                <a:lumMod val="60000"/>
                <a:lumOff val="40000"/>
              </a:schemeClr>
            </a:solidFill>
            <a:ln w="25400" cap="flat" cmpd="sng" algn="ctr">
              <a:solidFill>
                <a:schemeClr val="accent3">
                  <a:lumMod val="50000"/>
                </a:schemeClr>
              </a:solidFill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88" name="Flowchart: Magnetic Disk 187"/>
            <p:cNvSpPr/>
            <p:nvPr/>
          </p:nvSpPr>
          <p:spPr>
            <a:xfrm>
              <a:off x="2401718" y="1990908"/>
              <a:ext cx="137160" cy="91440"/>
            </a:xfrm>
            <a:prstGeom prst="flowChartMagneticDisk">
              <a:avLst/>
            </a:prstGeom>
            <a:solidFill>
              <a:schemeClr val="tx2">
                <a:lumMod val="60000"/>
                <a:lumOff val="40000"/>
              </a:schemeClr>
            </a:solidFill>
            <a:ln w="25400" cap="flat" cmpd="sng" algn="ctr">
              <a:solidFill>
                <a:schemeClr val="accent3">
                  <a:lumMod val="50000"/>
                </a:schemeClr>
              </a:solidFill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89" name="Flowchart: Magnetic Disk 188"/>
            <p:cNvSpPr/>
            <p:nvPr/>
          </p:nvSpPr>
          <p:spPr>
            <a:xfrm>
              <a:off x="2401718" y="1866216"/>
              <a:ext cx="137160" cy="91440"/>
            </a:xfrm>
            <a:prstGeom prst="flowChartMagneticDisk">
              <a:avLst/>
            </a:prstGeom>
            <a:solidFill>
              <a:schemeClr val="tx2">
                <a:lumMod val="60000"/>
                <a:lumOff val="40000"/>
              </a:schemeClr>
            </a:solidFill>
            <a:ln w="25400" cap="flat" cmpd="sng" algn="ctr">
              <a:solidFill>
                <a:schemeClr val="accent3">
                  <a:lumMod val="50000"/>
                </a:schemeClr>
              </a:solidFill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90" name="Flowchart: Magnetic Disk 189"/>
            <p:cNvSpPr/>
            <p:nvPr/>
          </p:nvSpPr>
          <p:spPr>
            <a:xfrm>
              <a:off x="2404362" y="1741524"/>
              <a:ext cx="137160" cy="91440"/>
            </a:xfrm>
            <a:prstGeom prst="flowChartMagneticDisk">
              <a:avLst/>
            </a:prstGeom>
            <a:solidFill>
              <a:schemeClr val="tx2">
                <a:lumMod val="60000"/>
                <a:lumOff val="40000"/>
              </a:schemeClr>
            </a:solidFill>
            <a:ln w="25400" cap="flat" cmpd="sng" algn="ctr">
              <a:solidFill>
                <a:schemeClr val="accent3">
                  <a:lumMod val="50000"/>
                </a:schemeClr>
              </a:solidFill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91" name="Flowchart: Magnetic Disk 190"/>
            <p:cNvSpPr/>
            <p:nvPr/>
          </p:nvSpPr>
          <p:spPr>
            <a:xfrm>
              <a:off x="2401718" y="1610420"/>
              <a:ext cx="137160" cy="91440"/>
            </a:xfrm>
            <a:prstGeom prst="flowChartMagneticDisk">
              <a:avLst/>
            </a:prstGeom>
            <a:solidFill>
              <a:schemeClr val="tx2">
                <a:lumMod val="60000"/>
                <a:lumOff val="40000"/>
              </a:schemeClr>
            </a:solidFill>
            <a:ln w="25400" cap="flat" cmpd="sng" algn="ctr">
              <a:solidFill>
                <a:schemeClr val="accent3">
                  <a:lumMod val="50000"/>
                </a:schemeClr>
              </a:solidFill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92" name="Flowchart: Magnetic Disk 191"/>
            <p:cNvSpPr/>
            <p:nvPr/>
          </p:nvSpPr>
          <p:spPr>
            <a:xfrm>
              <a:off x="2403040" y="1495084"/>
              <a:ext cx="137160" cy="91440"/>
            </a:xfrm>
            <a:prstGeom prst="flowChartMagneticDisk">
              <a:avLst/>
            </a:prstGeom>
            <a:solidFill>
              <a:schemeClr val="tx2">
                <a:lumMod val="60000"/>
                <a:lumOff val="40000"/>
              </a:schemeClr>
            </a:solidFill>
            <a:ln w="25400" cap="flat" cmpd="sng" algn="ctr">
              <a:solidFill>
                <a:schemeClr val="accent3">
                  <a:lumMod val="50000"/>
                </a:schemeClr>
              </a:solidFill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93" name="Flowchart: Magnetic Disk 192"/>
            <p:cNvSpPr/>
            <p:nvPr/>
          </p:nvSpPr>
          <p:spPr>
            <a:xfrm>
              <a:off x="2403040" y="1370624"/>
              <a:ext cx="137160" cy="91440"/>
            </a:xfrm>
            <a:prstGeom prst="flowChartMagneticDisk">
              <a:avLst/>
            </a:prstGeom>
            <a:solidFill>
              <a:schemeClr val="tx2">
                <a:lumMod val="60000"/>
                <a:lumOff val="40000"/>
              </a:schemeClr>
            </a:solidFill>
            <a:ln w="25400" cap="flat" cmpd="sng" algn="ctr">
              <a:solidFill>
                <a:schemeClr val="accent3">
                  <a:lumMod val="50000"/>
                </a:schemeClr>
              </a:solidFill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94" name="Flowchart: Magnetic Disk 193"/>
            <p:cNvSpPr/>
            <p:nvPr/>
          </p:nvSpPr>
          <p:spPr>
            <a:xfrm>
              <a:off x="2401009" y="1244836"/>
              <a:ext cx="137160" cy="91440"/>
            </a:xfrm>
            <a:prstGeom prst="flowChartMagneticDisk">
              <a:avLst/>
            </a:prstGeom>
            <a:solidFill>
              <a:schemeClr val="tx2">
                <a:lumMod val="60000"/>
                <a:lumOff val="40000"/>
              </a:schemeClr>
            </a:solidFill>
            <a:ln w="25400" cap="flat" cmpd="sng" algn="ctr">
              <a:solidFill>
                <a:schemeClr val="accent3">
                  <a:lumMod val="50000"/>
                </a:schemeClr>
              </a:solidFill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95" name="Flowchart: Magnetic Disk 194"/>
            <p:cNvSpPr/>
            <p:nvPr/>
          </p:nvSpPr>
          <p:spPr>
            <a:xfrm>
              <a:off x="2400442" y="1120434"/>
              <a:ext cx="137160" cy="91440"/>
            </a:xfrm>
            <a:prstGeom prst="flowChartMagneticDisk">
              <a:avLst/>
            </a:prstGeom>
            <a:solidFill>
              <a:schemeClr val="tx2">
                <a:lumMod val="60000"/>
                <a:lumOff val="40000"/>
              </a:schemeClr>
            </a:solidFill>
            <a:ln w="25400" cap="flat" cmpd="sng" algn="ctr">
              <a:solidFill>
                <a:schemeClr val="accent3">
                  <a:lumMod val="50000"/>
                </a:schemeClr>
              </a:solidFill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96" name="Flowchart: Magnetic Disk 195"/>
            <p:cNvSpPr/>
            <p:nvPr/>
          </p:nvSpPr>
          <p:spPr>
            <a:xfrm>
              <a:off x="2400442" y="995339"/>
              <a:ext cx="137160" cy="91440"/>
            </a:xfrm>
            <a:prstGeom prst="flowChartMagneticDisk">
              <a:avLst/>
            </a:prstGeom>
            <a:solidFill>
              <a:schemeClr val="tx2">
                <a:lumMod val="60000"/>
                <a:lumOff val="40000"/>
              </a:schemeClr>
            </a:solidFill>
            <a:ln w="25400" cap="flat" cmpd="sng" algn="ctr">
              <a:solidFill>
                <a:schemeClr val="accent3">
                  <a:lumMod val="50000"/>
                </a:schemeClr>
              </a:solidFill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97" name="Flowchart: Magnetic Disk 196"/>
            <p:cNvSpPr/>
            <p:nvPr/>
          </p:nvSpPr>
          <p:spPr>
            <a:xfrm>
              <a:off x="2411353" y="870879"/>
              <a:ext cx="137160" cy="91440"/>
            </a:xfrm>
            <a:prstGeom prst="flowChartMagneticDisk">
              <a:avLst/>
            </a:prstGeom>
            <a:solidFill>
              <a:schemeClr val="tx2">
                <a:lumMod val="60000"/>
                <a:lumOff val="40000"/>
              </a:schemeClr>
            </a:solidFill>
            <a:ln w="25400" cap="flat" cmpd="sng" algn="ctr">
              <a:solidFill>
                <a:schemeClr val="accent3">
                  <a:lumMod val="50000"/>
                </a:schemeClr>
              </a:solidFill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98" name="Flowchart: Magnetic Disk 197"/>
            <p:cNvSpPr/>
            <p:nvPr/>
          </p:nvSpPr>
          <p:spPr>
            <a:xfrm>
              <a:off x="2332255" y="573937"/>
              <a:ext cx="299258" cy="283210"/>
            </a:xfrm>
            <a:prstGeom prst="flowChartMagneticDisk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99" name="Freeform 198"/>
            <p:cNvSpPr/>
            <p:nvPr/>
          </p:nvSpPr>
          <p:spPr>
            <a:xfrm>
              <a:off x="2332255" y="679456"/>
              <a:ext cx="299258" cy="45719"/>
            </a:xfrm>
            <a:custGeom>
              <a:avLst/>
              <a:gdLst>
                <a:gd name="connsiteX0" fmla="*/ 0 w 441257"/>
                <a:gd name="connsiteY0" fmla="*/ 0 h 133004"/>
                <a:gd name="connsiteX1" fmla="*/ 0 w 441257"/>
                <a:gd name="connsiteY1" fmla="*/ 0 h 133004"/>
                <a:gd name="connsiteX2" fmla="*/ 41563 w 441257"/>
                <a:gd name="connsiteY2" fmla="*/ 58190 h 133004"/>
                <a:gd name="connsiteX3" fmla="*/ 49876 w 441257"/>
                <a:gd name="connsiteY3" fmla="*/ 83128 h 133004"/>
                <a:gd name="connsiteX4" fmla="*/ 99752 w 441257"/>
                <a:gd name="connsiteY4" fmla="*/ 99753 h 133004"/>
                <a:gd name="connsiteX5" fmla="*/ 116378 w 441257"/>
                <a:gd name="connsiteY5" fmla="*/ 116379 h 133004"/>
                <a:gd name="connsiteX6" fmla="*/ 191192 w 441257"/>
                <a:gd name="connsiteY6" fmla="*/ 124691 h 133004"/>
                <a:gd name="connsiteX7" fmla="*/ 224443 w 441257"/>
                <a:gd name="connsiteY7" fmla="*/ 133004 h 133004"/>
                <a:gd name="connsiteX8" fmla="*/ 349134 w 441257"/>
                <a:gd name="connsiteY8" fmla="*/ 124691 h 133004"/>
                <a:gd name="connsiteX9" fmla="*/ 365760 w 441257"/>
                <a:gd name="connsiteY9" fmla="*/ 108066 h 133004"/>
                <a:gd name="connsiteX10" fmla="*/ 390698 w 441257"/>
                <a:gd name="connsiteY10" fmla="*/ 99753 h 133004"/>
                <a:gd name="connsiteX11" fmla="*/ 399011 w 441257"/>
                <a:gd name="connsiteY11" fmla="*/ 74815 h 133004"/>
                <a:gd name="connsiteX12" fmla="*/ 440574 w 441257"/>
                <a:gd name="connsiteY12" fmla="*/ 41564 h 133004"/>
                <a:gd name="connsiteX13" fmla="*/ 440574 w 441257"/>
                <a:gd name="connsiteY13" fmla="*/ 33251 h 133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41257" h="133004">
                  <a:moveTo>
                    <a:pt x="0" y="0"/>
                  </a:moveTo>
                  <a:lnTo>
                    <a:pt x="0" y="0"/>
                  </a:lnTo>
                  <a:cubicBezTo>
                    <a:pt x="13854" y="19397"/>
                    <a:pt x="29299" y="37750"/>
                    <a:pt x="41563" y="58190"/>
                  </a:cubicBezTo>
                  <a:cubicBezTo>
                    <a:pt x="46071" y="65704"/>
                    <a:pt x="42746" y="78035"/>
                    <a:pt x="49876" y="83128"/>
                  </a:cubicBezTo>
                  <a:cubicBezTo>
                    <a:pt x="64136" y="93314"/>
                    <a:pt x="99752" y="99753"/>
                    <a:pt x="99752" y="99753"/>
                  </a:cubicBezTo>
                  <a:cubicBezTo>
                    <a:pt x="105294" y="105295"/>
                    <a:pt x="108817" y="114317"/>
                    <a:pt x="116378" y="116379"/>
                  </a:cubicBezTo>
                  <a:cubicBezTo>
                    <a:pt x="140585" y="122981"/>
                    <a:pt x="166392" y="120876"/>
                    <a:pt x="191192" y="124691"/>
                  </a:cubicBezTo>
                  <a:cubicBezTo>
                    <a:pt x="202484" y="126428"/>
                    <a:pt x="213359" y="130233"/>
                    <a:pt x="224443" y="133004"/>
                  </a:cubicBezTo>
                  <a:cubicBezTo>
                    <a:pt x="266007" y="130233"/>
                    <a:pt x="308112" y="131930"/>
                    <a:pt x="349134" y="124691"/>
                  </a:cubicBezTo>
                  <a:cubicBezTo>
                    <a:pt x="356852" y="123329"/>
                    <a:pt x="359040" y="112098"/>
                    <a:pt x="365760" y="108066"/>
                  </a:cubicBezTo>
                  <a:cubicBezTo>
                    <a:pt x="373274" y="103558"/>
                    <a:pt x="382385" y="102524"/>
                    <a:pt x="390698" y="99753"/>
                  </a:cubicBezTo>
                  <a:cubicBezTo>
                    <a:pt x="393469" y="91440"/>
                    <a:pt x="393537" y="81657"/>
                    <a:pt x="399011" y="74815"/>
                  </a:cubicBezTo>
                  <a:cubicBezTo>
                    <a:pt x="443469" y="19243"/>
                    <a:pt x="406687" y="92397"/>
                    <a:pt x="440574" y="41564"/>
                  </a:cubicBezTo>
                  <a:cubicBezTo>
                    <a:pt x="442111" y="39258"/>
                    <a:pt x="440574" y="36022"/>
                    <a:pt x="440574" y="33251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200" name="Freeform 199"/>
            <p:cNvSpPr/>
            <p:nvPr/>
          </p:nvSpPr>
          <p:spPr>
            <a:xfrm>
              <a:off x="2332428" y="732687"/>
              <a:ext cx="299085" cy="45085"/>
            </a:xfrm>
            <a:custGeom>
              <a:avLst/>
              <a:gdLst>
                <a:gd name="connsiteX0" fmla="*/ 0 w 441257"/>
                <a:gd name="connsiteY0" fmla="*/ 0 h 133004"/>
                <a:gd name="connsiteX1" fmla="*/ 0 w 441257"/>
                <a:gd name="connsiteY1" fmla="*/ 0 h 133004"/>
                <a:gd name="connsiteX2" fmla="*/ 41563 w 441257"/>
                <a:gd name="connsiteY2" fmla="*/ 58190 h 133004"/>
                <a:gd name="connsiteX3" fmla="*/ 49876 w 441257"/>
                <a:gd name="connsiteY3" fmla="*/ 83128 h 133004"/>
                <a:gd name="connsiteX4" fmla="*/ 99752 w 441257"/>
                <a:gd name="connsiteY4" fmla="*/ 99753 h 133004"/>
                <a:gd name="connsiteX5" fmla="*/ 116378 w 441257"/>
                <a:gd name="connsiteY5" fmla="*/ 116379 h 133004"/>
                <a:gd name="connsiteX6" fmla="*/ 191192 w 441257"/>
                <a:gd name="connsiteY6" fmla="*/ 124691 h 133004"/>
                <a:gd name="connsiteX7" fmla="*/ 224443 w 441257"/>
                <a:gd name="connsiteY7" fmla="*/ 133004 h 133004"/>
                <a:gd name="connsiteX8" fmla="*/ 349134 w 441257"/>
                <a:gd name="connsiteY8" fmla="*/ 124691 h 133004"/>
                <a:gd name="connsiteX9" fmla="*/ 365760 w 441257"/>
                <a:gd name="connsiteY9" fmla="*/ 108066 h 133004"/>
                <a:gd name="connsiteX10" fmla="*/ 390698 w 441257"/>
                <a:gd name="connsiteY10" fmla="*/ 99753 h 133004"/>
                <a:gd name="connsiteX11" fmla="*/ 399011 w 441257"/>
                <a:gd name="connsiteY11" fmla="*/ 74815 h 133004"/>
                <a:gd name="connsiteX12" fmla="*/ 440574 w 441257"/>
                <a:gd name="connsiteY12" fmla="*/ 41564 h 133004"/>
                <a:gd name="connsiteX13" fmla="*/ 440574 w 441257"/>
                <a:gd name="connsiteY13" fmla="*/ 33251 h 133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41257" h="133004">
                  <a:moveTo>
                    <a:pt x="0" y="0"/>
                  </a:moveTo>
                  <a:lnTo>
                    <a:pt x="0" y="0"/>
                  </a:lnTo>
                  <a:cubicBezTo>
                    <a:pt x="13854" y="19397"/>
                    <a:pt x="29299" y="37750"/>
                    <a:pt x="41563" y="58190"/>
                  </a:cubicBezTo>
                  <a:cubicBezTo>
                    <a:pt x="46071" y="65704"/>
                    <a:pt x="42746" y="78035"/>
                    <a:pt x="49876" y="83128"/>
                  </a:cubicBezTo>
                  <a:cubicBezTo>
                    <a:pt x="64136" y="93314"/>
                    <a:pt x="99752" y="99753"/>
                    <a:pt x="99752" y="99753"/>
                  </a:cubicBezTo>
                  <a:cubicBezTo>
                    <a:pt x="105294" y="105295"/>
                    <a:pt x="108817" y="114317"/>
                    <a:pt x="116378" y="116379"/>
                  </a:cubicBezTo>
                  <a:cubicBezTo>
                    <a:pt x="140585" y="122981"/>
                    <a:pt x="166392" y="120876"/>
                    <a:pt x="191192" y="124691"/>
                  </a:cubicBezTo>
                  <a:cubicBezTo>
                    <a:pt x="202484" y="126428"/>
                    <a:pt x="213359" y="130233"/>
                    <a:pt x="224443" y="133004"/>
                  </a:cubicBezTo>
                  <a:cubicBezTo>
                    <a:pt x="266007" y="130233"/>
                    <a:pt x="308112" y="131930"/>
                    <a:pt x="349134" y="124691"/>
                  </a:cubicBezTo>
                  <a:cubicBezTo>
                    <a:pt x="356852" y="123329"/>
                    <a:pt x="359040" y="112098"/>
                    <a:pt x="365760" y="108066"/>
                  </a:cubicBezTo>
                  <a:cubicBezTo>
                    <a:pt x="373274" y="103558"/>
                    <a:pt x="382385" y="102524"/>
                    <a:pt x="390698" y="99753"/>
                  </a:cubicBezTo>
                  <a:cubicBezTo>
                    <a:pt x="393469" y="91440"/>
                    <a:pt x="393537" y="81657"/>
                    <a:pt x="399011" y="74815"/>
                  </a:cubicBezTo>
                  <a:cubicBezTo>
                    <a:pt x="443469" y="19243"/>
                    <a:pt x="406687" y="92397"/>
                    <a:pt x="440574" y="41564"/>
                  </a:cubicBezTo>
                  <a:cubicBezTo>
                    <a:pt x="442111" y="39258"/>
                    <a:pt x="440574" y="36022"/>
                    <a:pt x="440574" y="33251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201" name="Freeform 200"/>
            <p:cNvSpPr/>
            <p:nvPr/>
          </p:nvSpPr>
          <p:spPr>
            <a:xfrm>
              <a:off x="2332255" y="779042"/>
              <a:ext cx="299085" cy="45085"/>
            </a:xfrm>
            <a:custGeom>
              <a:avLst/>
              <a:gdLst>
                <a:gd name="connsiteX0" fmla="*/ 0 w 441257"/>
                <a:gd name="connsiteY0" fmla="*/ 0 h 133004"/>
                <a:gd name="connsiteX1" fmla="*/ 0 w 441257"/>
                <a:gd name="connsiteY1" fmla="*/ 0 h 133004"/>
                <a:gd name="connsiteX2" fmla="*/ 41563 w 441257"/>
                <a:gd name="connsiteY2" fmla="*/ 58190 h 133004"/>
                <a:gd name="connsiteX3" fmla="*/ 49876 w 441257"/>
                <a:gd name="connsiteY3" fmla="*/ 83128 h 133004"/>
                <a:gd name="connsiteX4" fmla="*/ 99752 w 441257"/>
                <a:gd name="connsiteY4" fmla="*/ 99753 h 133004"/>
                <a:gd name="connsiteX5" fmla="*/ 116378 w 441257"/>
                <a:gd name="connsiteY5" fmla="*/ 116379 h 133004"/>
                <a:gd name="connsiteX6" fmla="*/ 191192 w 441257"/>
                <a:gd name="connsiteY6" fmla="*/ 124691 h 133004"/>
                <a:gd name="connsiteX7" fmla="*/ 224443 w 441257"/>
                <a:gd name="connsiteY7" fmla="*/ 133004 h 133004"/>
                <a:gd name="connsiteX8" fmla="*/ 349134 w 441257"/>
                <a:gd name="connsiteY8" fmla="*/ 124691 h 133004"/>
                <a:gd name="connsiteX9" fmla="*/ 365760 w 441257"/>
                <a:gd name="connsiteY9" fmla="*/ 108066 h 133004"/>
                <a:gd name="connsiteX10" fmla="*/ 390698 w 441257"/>
                <a:gd name="connsiteY10" fmla="*/ 99753 h 133004"/>
                <a:gd name="connsiteX11" fmla="*/ 399011 w 441257"/>
                <a:gd name="connsiteY11" fmla="*/ 74815 h 133004"/>
                <a:gd name="connsiteX12" fmla="*/ 440574 w 441257"/>
                <a:gd name="connsiteY12" fmla="*/ 41564 h 133004"/>
                <a:gd name="connsiteX13" fmla="*/ 440574 w 441257"/>
                <a:gd name="connsiteY13" fmla="*/ 33251 h 133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41257" h="133004">
                  <a:moveTo>
                    <a:pt x="0" y="0"/>
                  </a:moveTo>
                  <a:lnTo>
                    <a:pt x="0" y="0"/>
                  </a:lnTo>
                  <a:cubicBezTo>
                    <a:pt x="13854" y="19397"/>
                    <a:pt x="29299" y="37750"/>
                    <a:pt x="41563" y="58190"/>
                  </a:cubicBezTo>
                  <a:cubicBezTo>
                    <a:pt x="46071" y="65704"/>
                    <a:pt x="42746" y="78035"/>
                    <a:pt x="49876" y="83128"/>
                  </a:cubicBezTo>
                  <a:cubicBezTo>
                    <a:pt x="64136" y="93314"/>
                    <a:pt x="99752" y="99753"/>
                    <a:pt x="99752" y="99753"/>
                  </a:cubicBezTo>
                  <a:cubicBezTo>
                    <a:pt x="105294" y="105295"/>
                    <a:pt x="108817" y="114317"/>
                    <a:pt x="116378" y="116379"/>
                  </a:cubicBezTo>
                  <a:cubicBezTo>
                    <a:pt x="140585" y="122981"/>
                    <a:pt x="166392" y="120876"/>
                    <a:pt x="191192" y="124691"/>
                  </a:cubicBezTo>
                  <a:cubicBezTo>
                    <a:pt x="202484" y="126428"/>
                    <a:pt x="213359" y="130233"/>
                    <a:pt x="224443" y="133004"/>
                  </a:cubicBezTo>
                  <a:cubicBezTo>
                    <a:pt x="266007" y="130233"/>
                    <a:pt x="308112" y="131930"/>
                    <a:pt x="349134" y="124691"/>
                  </a:cubicBezTo>
                  <a:cubicBezTo>
                    <a:pt x="356852" y="123329"/>
                    <a:pt x="359040" y="112098"/>
                    <a:pt x="365760" y="108066"/>
                  </a:cubicBezTo>
                  <a:cubicBezTo>
                    <a:pt x="373274" y="103558"/>
                    <a:pt x="382385" y="102524"/>
                    <a:pt x="390698" y="99753"/>
                  </a:cubicBezTo>
                  <a:cubicBezTo>
                    <a:pt x="393469" y="91440"/>
                    <a:pt x="393537" y="81657"/>
                    <a:pt x="399011" y="74815"/>
                  </a:cubicBezTo>
                  <a:cubicBezTo>
                    <a:pt x="443469" y="19243"/>
                    <a:pt x="406687" y="92397"/>
                    <a:pt x="440574" y="41564"/>
                  </a:cubicBezTo>
                  <a:cubicBezTo>
                    <a:pt x="442111" y="39258"/>
                    <a:pt x="440574" y="36022"/>
                    <a:pt x="440574" y="33251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pic>
          <p:nvPicPr>
            <p:cNvPr id="202" name="Picture 201" descr="http://www.clker.com/cliparts/w/6/Q/z/2/6/outline-of-brain-hi.png"/>
            <p:cNvPicPr/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2438" y="851446"/>
              <a:ext cx="3485075" cy="297723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3" name="Picture 202" descr="https://upload.wikimedia.org/wikipedia/commons/thumb/4/44/WIFI_icon.svg/1024px-WIFI_icon.svg.png"/>
            <p:cNvPicPr/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003885">
              <a:off x="2662971" y="119158"/>
              <a:ext cx="500578" cy="39550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4" name="Picture 203" descr="https://upload.wikimedia.org/wikipedia/commons/thumb/4/44/WIFI_icon.svg/1024px-WIFI_icon.svg.png"/>
            <p:cNvPicPr/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96115" flipH="1">
              <a:off x="1842375" y="119151"/>
              <a:ext cx="500380" cy="39497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1" name="Shape 105"/>
          <p:cNvGrpSpPr/>
          <p:nvPr/>
        </p:nvGrpSpPr>
        <p:grpSpPr>
          <a:xfrm>
            <a:off x="20526403" y="11431587"/>
            <a:ext cx="5231578" cy="5286903"/>
            <a:chOff x="15827301" y="16532795"/>
            <a:chExt cx="8352928" cy="3744414"/>
          </a:xfrm>
        </p:grpSpPr>
        <p:sp>
          <p:nvSpPr>
            <p:cNvPr id="125" name="Shape 106"/>
            <p:cNvSpPr/>
            <p:nvPr/>
          </p:nvSpPr>
          <p:spPr>
            <a:xfrm>
              <a:off x="15827301" y="16532795"/>
              <a:ext cx="8352928" cy="3744414"/>
            </a:xfrm>
            <a:prstGeom prst="roundRect">
              <a:avLst>
                <a:gd name="adj" fmla="val 8029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Shape 107"/>
            <p:cNvSpPr/>
            <p:nvPr/>
          </p:nvSpPr>
          <p:spPr>
            <a:xfrm>
              <a:off x="15827301" y="16532795"/>
              <a:ext cx="8352926" cy="766167"/>
            </a:xfrm>
            <a:prstGeom prst="roundRect">
              <a:avLst>
                <a:gd name="adj" fmla="val 16667"/>
              </a:avLst>
            </a:prstGeom>
            <a:solidFill>
              <a:srgbClr val="000066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lang="en-US" sz="4000" b="1" dirty="0" smtClean="0">
                  <a:solidFill>
                    <a:schemeClr val="lt1"/>
                  </a:solidFill>
                </a:rPr>
                <a:t>A2D Converter</a:t>
              </a:r>
              <a:endParaRPr lang="en-US" sz="4000" b="1" dirty="0">
                <a:solidFill>
                  <a:schemeClr val="lt1"/>
                </a:solidFill>
              </a:endParaRPr>
            </a:p>
          </p:txBody>
        </p:sp>
      </p:grpSp>
      <p:grpSp>
        <p:nvGrpSpPr>
          <p:cNvPr id="160" name="Shape 105"/>
          <p:cNvGrpSpPr/>
          <p:nvPr/>
        </p:nvGrpSpPr>
        <p:grpSpPr>
          <a:xfrm>
            <a:off x="25986581" y="11431587"/>
            <a:ext cx="5867400" cy="5286903"/>
            <a:chOff x="15827301" y="16532795"/>
            <a:chExt cx="8352928" cy="3744414"/>
          </a:xfrm>
        </p:grpSpPr>
        <p:sp>
          <p:nvSpPr>
            <p:cNvPr id="161" name="Shape 106"/>
            <p:cNvSpPr/>
            <p:nvPr/>
          </p:nvSpPr>
          <p:spPr>
            <a:xfrm>
              <a:off x="15827301" y="16532795"/>
              <a:ext cx="8352928" cy="3744414"/>
            </a:xfrm>
            <a:prstGeom prst="roundRect">
              <a:avLst>
                <a:gd name="adj" fmla="val 8029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Shape 107"/>
            <p:cNvSpPr/>
            <p:nvPr/>
          </p:nvSpPr>
          <p:spPr>
            <a:xfrm>
              <a:off x="15827301" y="16532795"/>
              <a:ext cx="8352926" cy="766167"/>
            </a:xfrm>
            <a:prstGeom prst="roundRect">
              <a:avLst>
                <a:gd name="adj" fmla="val 16667"/>
              </a:avLst>
            </a:prstGeom>
            <a:solidFill>
              <a:srgbClr val="000066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lang="en-US" sz="4000" b="1" dirty="0" smtClean="0">
                  <a:solidFill>
                    <a:schemeClr val="lt1"/>
                  </a:solidFill>
                </a:rPr>
                <a:t>ARM </a:t>
              </a:r>
              <a:r>
                <a:rPr lang="en-US" sz="4000" b="1" dirty="0" err="1" smtClean="0">
                  <a:solidFill>
                    <a:schemeClr val="lt1"/>
                  </a:solidFill>
                </a:rPr>
                <a:t>MicroProcessor</a:t>
              </a:r>
              <a:endParaRPr lang="en-US" sz="4000" b="1" dirty="0">
                <a:solidFill>
                  <a:schemeClr val="lt1"/>
                </a:solidFill>
              </a:endParaRPr>
            </a:p>
          </p:txBody>
        </p:sp>
      </p:grpSp>
      <p:grpSp>
        <p:nvGrpSpPr>
          <p:cNvPr id="175" name="Shape 105"/>
          <p:cNvGrpSpPr/>
          <p:nvPr/>
        </p:nvGrpSpPr>
        <p:grpSpPr>
          <a:xfrm>
            <a:off x="32082581" y="11402484"/>
            <a:ext cx="5791200" cy="5286903"/>
            <a:chOff x="15827301" y="16532795"/>
            <a:chExt cx="8352928" cy="3744414"/>
          </a:xfrm>
        </p:grpSpPr>
        <p:sp>
          <p:nvSpPr>
            <p:cNvPr id="176" name="Shape 106"/>
            <p:cNvSpPr/>
            <p:nvPr/>
          </p:nvSpPr>
          <p:spPr>
            <a:xfrm>
              <a:off x="15827301" y="16532795"/>
              <a:ext cx="8352928" cy="3744414"/>
            </a:xfrm>
            <a:prstGeom prst="roundRect">
              <a:avLst>
                <a:gd name="adj" fmla="val 8029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Shape 107"/>
            <p:cNvSpPr/>
            <p:nvPr/>
          </p:nvSpPr>
          <p:spPr>
            <a:xfrm>
              <a:off x="15827301" y="16532795"/>
              <a:ext cx="8352927" cy="766167"/>
            </a:xfrm>
            <a:prstGeom prst="roundRect">
              <a:avLst>
                <a:gd name="adj" fmla="val 16667"/>
              </a:avLst>
            </a:prstGeom>
            <a:solidFill>
              <a:srgbClr val="000066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lang="en-US" sz="4000" b="1" dirty="0" smtClean="0">
                  <a:solidFill>
                    <a:schemeClr val="lt1"/>
                  </a:solidFill>
                </a:rPr>
                <a:t>Bluetooth Low Energy</a:t>
              </a:r>
              <a:endParaRPr lang="en-US" sz="4000" b="1" dirty="0">
                <a:solidFill>
                  <a:schemeClr val="lt1"/>
                </a:solidFill>
              </a:endParaRPr>
            </a:p>
          </p:txBody>
        </p:sp>
      </p:grpSp>
      <p:grpSp>
        <p:nvGrpSpPr>
          <p:cNvPr id="207" name="Shape 105"/>
          <p:cNvGrpSpPr/>
          <p:nvPr/>
        </p:nvGrpSpPr>
        <p:grpSpPr>
          <a:xfrm>
            <a:off x="38102381" y="11355387"/>
            <a:ext cx="5079178" cy="5286903"/>
            <a:chOff x="15827301" y="16532795"/>
            <a:chExt cx="8352928" cy="3744414"/>
          </a:xfrm>
        </p:grpSpPr>
        <p:sp>
          <p:nvSpPr>
            <p:cNvPr id="208" name="Shape 106"/>
            <p:cNvSpPr/>
            <p:nvPr/>
          </p:nvSpPr>
          <p:spPr>
            <a:xfrm>
              <a:off x="15827301" y="16532795"/>
              <a:ext cx="8352928" cy="3744414"/>
            </a:xfrm>
            <a:prstGeom prst="roundRect">
              <a:avLst>
                <a:gd name="adj" fmla="val 8029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Shape 107"/>
            <p:cNvSpPr/>
            <p:nvPr/>
          </p:nvSpPr>
          <p:spPr>
            <a:xfrm>
              <a:off x="15827301" y="16532795"/>
              <a:ext cx="8352926" cy="766167"/>
            </a:xfrm>
            <a:prstGeom prst="roundRect">
              <a:avLst>
                <a:gd name="adj" fmla="val 16667"/>
              </a:avLst>
            </a:prstGeom>
            <a:solidFill>
              <a:srgbClr val="000066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lang="en-US" sz="4000" b="1" dirty="0" smtClean="0">
                  <a:solidFill>
                    <a:schemeClr val="lt1"/>
                  </a:solidFill>
                </a:rPr>
                <a:t>Recording Server</a:t>
              </a:r>
              <a:endParaRPr lang="en-US" sz="4000" b="1" dirty="0">
                <a:solidFill>
                  <a:schemeClr val="lt1"/>
                </a:solidFill>
              </a:endParaRPr>
            </a:p>
          </p:txBody>
        </p:sp>
      </p:grpSp>
      <p:sp>
        <p:nvSpPr>
          <p:cNvPr id="210" name="Shape 131"/>
          <p:cNvSpPr/>
          <p:nvPr/>
        </p:nvSpPr>
        <p:spPr>
          <a:xfrm>
            <a:off x="23080106" y="17908587"/>
            <a:ext cx="20166600" cy="4648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448050" tIns="224025" rIns="448050" bIns="224025" anchor="t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300"/>
          </a:p>
        </p:txBody>
      </p:sp>
      <p:sp>
        <p:nvSpPr>
          <p:cNvPr id="211" name="Shape 132"/>
          <p:cNvSpPr/>
          <p:nvPr/>
        </p:nvSpPr>
        <p:spPr>
          <a:xfrm>
            <a:off x="23090981" y="17146587"/>
            <a:ext cx="20166600" cy="829846"/>
          </a:xfrm>
          <a:prstGeom prst="rect">
            <a:avLst/>
          </a:prstGeom>
          <a:solidFill>
            <a:srgbClr val="000066"/>
          </a:solidFill>
          <a:ln>
            <a:noFill/>
          </a:ln>
        </p:spPr>
        <p:txBody>
          <a:bodyPr lIns="320025" tIns="320025" rIns="320025" bIns="320025" anchor="ctr" anchorCtr="1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-US" sz="5600" dirty="0" smtClean="0">
                <a:solidFill>
                  <a:schemeClr val="lt1"/>
                </a:solidFill>
              </a:rPr>
              <a:t>Results</a:t>
            </a:r>
            <a:endParaRPr lang="en-US" sz="5600" dirty="0">
              <a:solidFill>
                <a:schemeClr val="lt1"/>
              </a:solidFill>
            </a:endParaRPr>
          </a:p>
        </p:txBody>
      </p:sp>
      <p:grpSp>
        <p:nvGrpSpPr>
          <p:cNvPr id="236" name="Canvas 34"/>
          <p:cNvGrpSpPr/>
          <p:nvPr/>
        </p:nvGrpSpPr>
        <p:grpSpPr>
          <a:xfrm>
            <a:off x="15318581" y="18060987"/>
            <a:ext cx="7086600" cy="14860588"/>
            <a:chOff x="0" y="0"/>
            <a:chExt cx="2286000" cy="3122100"/>
          </a:xfrm>
        </p:grpSpPr>
        <p:sp>
          <p:nvSpPr>
            <p:cNvPr id="237" name="Rectangle 236"/>
            <p:cNvSpPr/>
            <p:nvPr/>
          </p:nvSpPr>
          <p:spPr>
            <a:xfrm>
              <a:off x="0" y="0"/>
              <a:ext cx="2286000" cy="3121660"/>
            </a:xfrm>
            <a:prstGeom prst="rect">
              <a:avLst/>
            </a:prstGeom>
          </p:spPr>
        </p:sp>
        <p:sp>
          <p:nvSpPr>
            <p:cNvPr id="238" name="Flowchart: Magnetic Disk 109"/>
            <p:cNvSpPr/>
            <p:nvPr/>
          </p:nvSpPr>
          <p:spPr>
            <a:xfrm>
              <a:off x="112039" y="809433"/>
              <a:ext cx="647902" cy="665480"/>
            </a:xfrm>
            <a:prstGeom prst="flowChartMagneticDisk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239" name="Freeform 238"/>
            <p:cNvSpPr/>
            <p:nvPr/>
          </p:nvSpPr>
          <p:spPr>
            <a:xfrm>
              <a:off x="114300" y="1179000"/>
              <a:ext cx="647902" cy="66685"/>
            </a:xfrm>
            <a:custGeom>
              <a:avLst/>
              <a:gdLst>
                <a:gd name="connsiteX0" fmla="*/ 0 w 441257"/>
                <a:gd name="connsiteY0" fmla="*/ 0 h 133004"/>
                <a:gd name="connsiteX1" fmla="*/ 0 w 441257"/>
                <a:gd name="connsiteY1" fmla="*/ 0 h 133004"/>
                <a:gd name="connsiteX2" fmla="*/ 41563 w 441257"/>
                <a:gd name="connsiteY2" fmla="*/ 58190 h 133004"/>
                <a:gd name="connsiteX3" fmla="*/ 49876 w 441257"/>
                <a:gd name="connsiteY3" fmla="*/ 83128 h 133004"/>
                <a:gd name="connsiteX4" fmla="*/ 99752 w 441257"/>
                <a:gd name="connsiteY4" fmla="*/ 99753 h 133004"/>
                <a:gd name="connsiteX5" fmla="*/ 116378 w 441257"/>
                <a:gd name="connsiteY5" fmla="*/ 116379 h 133004"/>
                <a:gd name="connsiteX6" fmla="*/ 191192 w 441257"/>
                <a:gd name="connsiteY6" fmla="*/ 124691 h 133004"/>
                <a:gd name="connsiteX7" fmla="*/ 224443 w 441257"/>
                <a:gd name="connsiteY7" fmla="*/ 133004 h 133004"/>
                <a:gd name="connsiteX8" fmla="*/ 349134 w 441257"/>
                <a:gd name="connsiteY8" fmla="*/ 124691 h 133004"/>
                <a:gd name="connsiteX9" fmla="*/ 365760 w 441257"/>
                <a:gd name="connsiteY9" fmla="*/ 108066 h 133004"/>
                <a:gd name="connsiteX10" fmla="*/ 390698 w 441257"/>
                <a:gd name="connsiteY10" fmla="*/ 99753 h 133004"/>
                <a:gd name="connsiteX11" fmla="*/ 399011 w 441257"/>
                <a:gd name="connsiteY11" fmla="*/ 74815 h 133004"/>
                <a:gd name="connsiteX12" fmla="*/ 440574 w 441257"/>
                <a:gd name="connsiteY12" fmla="*/ 41564 h 133004"/>
                <a:gd name="connsiteX13" fmla="*/ 440574 w 441257"/>
                <a:gd name="connsiteY13" fmla="*/ 33251 h 133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41257" h="133004">
                  <a:moveTo>
                    <a:pt x="0" y="0"/>
                  </a:moveTo>
                  <a:lnTo>
                    <a:pt x="0" y="0"/>
                  </a:lnTo>
                  <a:cubicBezTo>
                    <a:pt x="13854" y="19397"/>
                    <a:pt x="29299" y="37750"/>
                    <a:pt x="41563" y="58190"/>
                  </a:cubicBezTo>
                  <a:cubicBezTo>
                    <a:pt x="46071" y="65704"/>
                    <a:pt x="42746" y="78035"/>
                    <a:pt x="49876" y="83128"/>
                  </a:cubicBezTo>
                  <a:cubicBezTo>
                    <a:pt x="64136" y="93314"/>
                    <a:pt x="99752" y="99753"/>
                    <a:pt x="99752" y="99753"/>
                  </a:cubicBezTo>
                  <a:cubicBezTo>
                    <a:pt x="105294" y="105295"/>
                    <a:pt x="108817" y="114317"/>
                    <a:pt x="116378" y="116379"/>
                  </a:cubicBezTo>
                  <a:cubicBezTo>
                    <a:pt x="140585" y="122981"/>
                    <a:pt x="166392" y="120876"/>
                    <a:pt x="191192" y="124691"/>
                  </a:cubicBezTo>
                  <a:cubicBezTo>
                    <a:pt x="202484" y="126428"/>
                    <a:pt x="213359" y="130233"/>
                    <a:pt x="224443" y="133004"/>
                  </a:cubicBezTo>
                  <a:cubicBezTo>
                    <a:pt x="266007" y="130233"/>
                    <a:pt x="308112" y="131930"/>
                    <a:pt x="349134" y="124691"/>
                  </a:cubicBezTo>
                  <a:cubicBezTo>
                    <a:pt x="356852" y="123329"/>
                    <a:pt x="359040" y="112098"/>
                    <a:pt x="365760" y="108066"/>
                  </a:cubicBezTo>
                  <a:cubicBezTo>
                    <a:pt x="373274" y="103558"/>
                    <a:pt x="382385" y="102524"/>
                    <a:pt x="390698" y="99753"/>
                  </a:cubicBezTo>
                  <a:cubicBezTo>
                    <a:pt x="393469" y="91440"/>
                    <a:pt x="393537" y="81657"/>
                    <a:pt x="399011" y="74815"/>
                  </a:cubicBezTo>
                  <a:cubicBezTo>
                    <a:pt x="443469" y="19243"/>
                    <a:pt x="406687" y="92397"/>
                    <a:pt x="440574" y="41564"/>
                  </a:cubicBezTo>
                  <a:cubicBezTo>
                    <a:pt x="442111" y="39258"/>
                    <a:pt x="440574" y="36022"/>
                    <a:pt x="440574" y="33251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240" name="Freeform 239"/>
            <p:cNvSpPr/>
            <p:nvPr/>
          </p:nvSpPr>
          <p:spPr>
            <a:xfrm>
              <a:off x="114300" y="1293300"/>
              <a:ext cx="647700" cy="66675"/>
            </a:xfrm>
            <a:custGeom>
              <a:avLst/>
              <a:gdLst>
                <a:gd name="connsiteX0" fmla="*/ 0 w 441257"/>
                <a:gd name="connsiteY0" fmla="*/ 0 h 133004"/>
                <a:gd name="connsiteX1" fmla="*/ 0 w 441257"/>
                <a:gd name="connsiteY1" fmla="*/ 0 h 133004"/>
                <a:gd name="connsiteX2" fmla="*/ 41563 w 441257"/>
                <a:gd name="connsiteY2" fmla="*/ 58190 h 133004"/>
                <a:gd name="connsiteX3" fmla="*/ 49876 w 441257"/>
                <a:gd name="connsiteY3" fmla="*/ 83128 h 133004"/>
                <a:gd name="connsiteX4" fmla="*/ 99752 w 441257"/>
                <a:gd name="connsiteY4" fmla="*/ 99753 h 133004"/>
                <a:gd name="connsiteX5" fmla="*/ 116378 w 441257"/>
                <a:gd name="connsiteY5" fmla="*/ 116379 h 133004"/>
                <a:gd name="connsiteX6" fmla="*/ 191192 w 441257"/>
                <a:gd name="connsiteY6" fmla="*/ 124691 h 133004"/>
                <a:gd name="connsiteX7" fmla="*/ 224443 w 441257"/>
                <a:gd name="connsiteY7" fmla="*/ 133004 h 133004"/>
                <a:gd name="connsiteX8" fmla="*/ 349134 w 441257"/>
                <a:gd name="connsiteY8" fmla="*/ 124691 h 133004"/>
                <a:gd name="connsiteX9" fmla="*/ 365760 w 441257"/>
                <a:gd name="connsiteY9" fmla="*/ 108066 h 133004"/>
                <a:gd name="connsiteX10" fmla="*/ 390698 w 441257"/>
                <a:gd name="connsiteY10" fmla="*/ 99753 h 133004"/>
                <a:gd name="connsiteX11" fmla="*/ 399011 w 441257"/>
                <a:gd name="connsiteY11" fmla="*/ 74815 h 133004"/>
                <a:gd name="connsiteX12" fmla="*/ 440574 w 441257"/>
                <a:gd name="connsiteY12" fmla="*/ 41564 h 133004"/>
                <a:gd name="connsiteX13" fmla="*/ 440574 w 441257"/>
                <a:gd name="connsiteY13" fmla="*/ 33251 h 133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41257" h="133004">
                  <a:moveTo>
                    <a:pt x="0" y="0"/>
                  </a:moveTo>
                  <a:lnTo>
                    <a:pt x="0" y="0"/>
                  </a:lnTo>
                  <a:cubicBezTo>
                    <a:pt x="13854" y="19397"/>
                    <a:pt x="29299" y="37750"/>
                    <a:pt x="41563" y="58190"/>
                  </a:cubicBezTo>
                  <a:cubicBezTo>
                    <a:pt x="46071" y="65704"/>
                    <a:pt x="42746" y="78035"/>
                    <a:pt x="49876" y="83128"/>
                  </a:cubicBezTo>
                  <a:cubicBezTo>
                    <a:pt x="64136" y="93314"/>
                    <a:pt x="99752" y="99753"/>
                    <a:pt x="99752" y="99753"/>
                  </a:cubicBezTo>
                  <a:cubicBezTo>
                    <a:pt x="105294" y="105295"/>
                    <a:pt x="108817" y="114317"/>
                    <a:pt x="116378" y="116379"/>
                  </a:cubicBezTo>
                  <a:cubicBezTo>
                    <a:pt x="140585" y="122981"/>
                    <a:pt x="166392" y="120876"/>
                    <a:pt x="191192" y="124691"/>
                  </a:cubicBezTo>
                  <a:cubicBezTo>
                    <a:pt x="202484" y="126428"/>
                    <a:pt x="213359" y="130233"/>
                    <a:pt x="224443" y="133004"/>
                  </a:cubicBezTo>
                  <a:cubicBezTo>
                    <a:pt x="266007" y="130233"/>
                    <a:pt x="308112" y="131930"/>
                    <a:pt x="349134" y="124691"/>
                  </a:cubicBezTo>
                  <a:cubicBezTo>
                    <a:pt x="356852" y="123329"/>
                    <a:pt x="359040" y="112098"/>
                    <a:pt x="365760" y="108066"/>
                  </a:cubicBezTo>
                  <a:cubicBezTo>
                    <a:pt x="373274" y="103558"/>
                    <a:pt x="382385" y="102524"/>
                    <a:pt x="390698" y="99753"/>
                  </a:cubicBezTo>
                  <a:cubicBezTo>
                    <a:pt x="393469" y="91440"/>
                    <a:pt x="393537" y="81657"/>
                    <a:pt x="399011" y="74815"/>
                  </a:cubicBezTo>
                  <a:cubicBezTo>
                    <a:pt x="443469" y="19243"/>
                    <a:pt x="406687" y="92397"/>
                    <a:pt x="440574" y="41564"/>
                  </a:cubicBezTo>
                  <a:cubicBezTo>
                    <a:pt x="442111" y="39258"/>
                    <a:pt x="440574" y="36022"/>
                    <a:pt x="440574" y="33251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pic>
          <p:nvPicPr>
            <p:cNvPr id="241" name="Picture 240"/>
            <p:cNvPicPr/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85900" y="228632"/>
              <a:ext cx="571500" cy="571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2" name="Picture 241"/>
            <p:cNvPicPr/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1600" y="950400"/>
              <a:ext cx="800100" cy="571500"/>
            </a:xfrm>
            <a:prstGeom prst="rect">
              <a:avLst/>
            </a:prstGeom>
          </p:spPr>
        </p:pic>
        <p:pic>
          <p:nvPicPr>
            <p:cNvPr id="243" name="Picture 242" descr="Screen Shot 2016-03-27 at 2.48.54 PM.png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1600" y="1750500"/>
              <a:ext cx="908645" cy="723900"/>
            </a:xfrm>
            <a:prstGeom prst="rect">
              <a:avLst/>
            </a:prstGeom>
          </p:spPr>
        </p:pic>
        <p:cxnSp>
          <p:nvCxnSpPr>
            <p:cNvPr id="244" name="Straight Arrow Connector 243"/>
            <p:cNvCxnSpPr/>
            <p:nvPr/>
          </p:nvCxnSpPr>
          <p:spPr>
            <a:xfrm flipV="1">
              <a:off x="800100" y="493200"/>
              <a:ext cx="685800" cy="5715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Arrow Connector 244"/>
            <p:cNvCxnSpPr/>
            <p:nvPr/>
          </p:nvCxnSpPr>
          <p:spPr>
            <a:xfrm>
              <a:off x="800100" y="1257124"/>
              <a:ext cx="571500" cy="176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Arrow Connector 245"/>
            <p:cNvCxnSpPr/>
            <p:nvPr/>
          </p:nvCxnSpPr>
          <p:spPr>
            <a:xfrm>
              <a:off x="800100" y="1486098"/>
              <a:ext cx="457200" cy="5715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7" name="Off-page Connector 246"/>
            <p:cNvSpPr/>
            <p:nvPr/>
          </p:nvSpPr>
          <p:spPr>
            <a:xfrm>
              <a:off x="342900" y="1521900"/>
              <a:ext cx="228600" cy="1600200"/>
            </a:xfrm>
            <a:prstGeom prst="flowChartOffpageConnector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15699581" y="12803187"/>
            <a:ext cx="42672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/>
              <a:buChar char="•"/>
            </a:pPr>
            <a:r>
              <a:rPr lang="en-US" sz="3600" dirty="0" smtClean="0"/>
              <a:t>16 Channels of Data</a:t>
            </a:r>
          </a:p>
          <a:p>
            <a:pPr marL="571500" indent="-571500">
              <a:buFont typeface="Arial"/>
              <a:buChar char="•"/>
            </a:pPr>
            <a:r>
              <a:rPr lang="en-US" sz="3600" dirty="0" smtClean="0"/>
              <a:t>1K Samples/Sec</a:t>
            </a:r>
          </a:p>
          <a:p>
            <a:pPr marL="571500" indent="-571500">
              <a:buFont typeface="Arial"/>
              <a:buChar char="•"/>
            </a:pPr>
            <a:r>
              <a:rPr lang="en-US" sz="3600" dirty="0" smtClean="0"/>
              <a:t>8 Bits of Data</a:t>
            </a:r>
          </a:p>
          <a:p>
            <a:pPr marL="571500" indent="-571500">
              <a:buFont typeface="Arial"/>
              <a:buChar char="•"/>
            </a:pPr>
            <a:endParaRPr lang="en-US" sz="3600" dirty="0"/>
          </a:p>
          <a:p>
            <a:pPr marL="571500" indent="-571500">
              <a:buFont typeface="Arial"/>
              <a:buChar char="•"/>
            </a:pPr>
            <a:r>
              <a:rPr lang="en-US" sz="3600" dirty="0" smtClean="0"/>
              <a:t>Total: </a:t>
            </a:r>
            <a:r>
              <a:rPr lang="en-US" sz="3600" b="1" dirty="0" smtClean="0"/>
              <a:t>128 Mbit/s</a:t>
            </a:r>
          </a:p>
        </p:txBody>
      </p:sp>
      <p:sp>
        <p:nvSpPr>
          <p:cNvPr id="248" name="TextBox 247"/>
          <p:cNvSpPr txBox="1"/>
          <p:nvPr/>
        </p:nvSpPr>
        <p:spPr>
          <a:xfrm>
            <a:off x="20652581" y="12879387"/>
            <a:ext cx="48768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err="1" smtClean="0"/>
              <a:t>Intan</a:t>
            </a:r>
            <a:r>
              <a:rPr lang="en-US" sz="3600" b="1" dirty="0" smtClean="0"/>
              <a:t> RHD2132</a:t>
            </a:r>
          </a:p>
          <a:p>
            <a:pPr marL="571500" indent="-571500">
              <a:buFont typeface="Arial"/>
              <a:buChar char="•"/>
            </a:pPr>
            <a:endParaRPr lang="en-US" sz="3600" dirty="0" smtClean="0"/>
          </a:p>
          <a:p>
            <a:pPr marL="571500" indent="-571500">
              <a:buFont typeface="Arial"/>
              <a:buChar char="•"/>
            </a:pPr>
            <a:r>
              <a:rPr lang="en-US" sz="3600" dirty="0" smtClean="0"/>
              <a:t>Specialized Neural Recording with Protective Circuitry</a:t>
            </a:r>
          </a:p>
          <a:p>
            <a:pPr marL="571500" indent="-571500">
              <a:buFont typeface="Arial"/>
              <a:buChar char="•"/>
            </a:pPr>
            <a:r>
              <a:rPr lang="en-US" sz="3600" dirty="0" err="1" smtClean="0"/>
              <a:t>NanoVolt</a:t>
            </a:r>
            <a:r>
              <a:rPr lang="en-US" sz="3600" dirty="0" smtClean="0"/>
              <a:t> Precision</a:t>
            </a:r>
            <a:endParaRPr lang="en-US" sz="3600" dirty="0"/>
          </a:p>
        </p:txBody>
      </p:sp>
      <p:sp>
        <p:nvSpPr>
          <p:cNvPr id="249" name="TextBox 248"/>
          <p:cNvSpPr txBox="1"/>
          <p:nvPr/>
        </p:nvSpPr>
        <p:spPr>
          <a:xfrm>
            <a:off x="26138981" y="12879387"/>
            <a:ext cx="55626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/>
              <a:t>Nordic NRF52</a:t>
            </a:r>
          </a:p>
          <a:p>
            <a:pPr algn="ctr"/>
            <a:endParaRPr lang="en-US" sz="3600" b="1" dirty="0" smtClean="0"/>
          </a:p>
          <a:p>
            <a:pPr marL="571500" indent="-571500">
              <a:buFont typeface="Arial"/>
              <a:buChar char="•"/>
            </a:pPr>
            <a:r>
              <a:rPr lang="en-US" sz="3600" dirty="0" smtClean="0"/>
              <a:t>Powerful ARM Cortex-M4 Processor</a:t>
            </a:r>
          </a:p>
          <a:p>
            <a:pPr marL="571500" indent="-571500">
              <a:buFont typeface="Arial"/>
              <a:buChar char="•"/>
            </a:pPr>
            <a:r>
              <a:rPr lang="en-US" sz="3600" dirty="0" smtClean="0"/>
              <a:t>Data Buffering and Compression</a:t>
            </a:r>
            <a:endParaRPr lang="en-US" sz="3600" dirty="0"/>
          </a:p>
        </p:txBody>
      </p:sp>
      <p:sp>
        <p:nvSpPr>
          <p:cNvPr id="250" name="TextBox 249"/>
          <p:cNvSpPr txBox="1"/>
          <p:nvPr/>
        </p:nvSpPr>
        <p:spPr>
          <a:xfrm>
            <a:off x="32234981" y="12879387"/>
            <a:ext cx="54864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/>
              <a:t>Nordic NRF52</a:t>
            </a:r>
          </a:p>
          <a:p>
            <a:pPr algn="ctr"/>
            <a:endParaRPr lang="en-US" sz="3600" b="1" dirty="0" smtClean="0"/>
          </a:p>
          <a:p>
            <a:pPr marL="571500" indent="-571500">
              <a:buFont typeface="Arial"/>
              <a:buChar char="•"/>
            </a:pPr>
            <a:r>
              <a:rPr lang="en-US" sz="3600" dirty="0" smtClean="0"/>
              <a:t>128 bit AES encryption</a:t>
            </a:r>
          </a:p>
          <a:p>
            <a:pPr marL="571500" indent="-571500">
              <a:buFont typeface="Arial"/>
              <a:buChar char="•"/>
            </a:pPr>
            <a:r>
              <a:rPr lang="en-US" sz="3600" dirty="0" smtClean="0"/>
              <a:t>1 Mbit/s Bandwidth</a:t>
            </a:r>
            <a:endParaRPr lang="en-US" sz="3600" dirty="0"/>
          </a:p>
          <a:p>
            <a:pPr marL="571500" indent="-571500">
              <a:buFont typeface="Arial"/>
              <a:buChar char="•"/>
            </a:pPr>
            <a:r>
              <a:rPr lang="en-US" sz="3600" dirty="0"/>
              <a:t>&lt;</a:t>
            </a:r>
            <a:r>
              <a:rPr lang="en-US" sz="3600" dirty="0" smtClean="0"/>
              <a:t>6mA power consumption</a:t>
            </a:r>
            <a:endParaRPr lang="en-US" sz="3600" dirty="0"/>
          </a:p>
        </p:txBody>
      </p:sp>
      <p:sp>
        <p:nvSpPr>
          <p:cNvPr id="251" name="TextBox 250"/>
          <p:cNvSpPr txBox="1"/>
          <p:nvPr/>
        </p:nvSpPr>
        <p:spPr>
          <a:xfrm>
            <a:off x="38330981" y="12803187"/>
            <a:ext cx="47244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/>
              <a:buChar char="•"/>
            </a:pPr>
            <a:r>
              <a:rPr lang="en-US" sz="3600" dirty="0" smtClean="0"/>
              <a:t>Communicates with all WNR units</a:t>
            </a:r>
          </a:p>
          <a:p>
            <a:pPr marL="571500" indent="-571500">
              <a:buFont typeface="Arial"/>
              <a:buChar char="•"/>
            </a:pPr>
            <a:endParaRPr lang="en-US" sz="3600" dirty="0" smtClean="0"/>
          </a:p>
          <a:p>
            <a:pPr marL="571500" indent="-571500">
              <a:buFont typeface="Arial"/>
              <a:buChar char="•"/>
            </a:pPr>
            <a:r>
              <a:rPr lang="en-US" sz="3600" dirty="0" smtClean="0"/>
              <a:t>Neural Data Collection and Presentation</a:t>
            </a:r>
            <a:endParaRPr lang="en-US" sz="3600" dirty="0"/>
          </a:p>
        </p:txBody>
      </p:sp>
      <p:sp>
        <p:nvSpPr>
          <p:cNvPr id="108" name="TextBox 107"/>
          <p:cNvSpPr txBox="1"/>
          <p:nvPr/>
        </p:nvSpPr>
        <p:spPr>
          <a:xfrm>
            <a:off x="23395781" y="18441987"/>
            <a:ext cx="194310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/>
              <a:buChar char="•"/>
            </a:pPr>
            <a:r>
              <a:rPr lang="en-US" sz="3600" b="1" dirty="0"/>
              <a:t>Everything is awesome</a:t>
            </a:r>
          </a:p>
          <a:p>
            <a:pPr marL="571500" indent="-571500">
              <a:buFont typeface="Arial"/>
              <a:buChar char="•"/>
            </a:pPr>
            <a:r>
              <a:rPr lang="en-US" sz="3600" b="1" dirty="0"/>
              <a:t>Everything is cool when you're part of a team</a:t>
            </a:r>
          </a:p>
          <a:p>
            <a:pPr marL="571500" indent="-571500">
              <a:buFont typeface="Arial"/>
              <a:buChar char="•"/>
            </a:pPr>
            <a:r>
              <a:rPr lang="en-US" sz="3600" b="1" dirty="0"/>
              <a:t>Everything is awesome</a:t>
            </a:r>
          </a:p>
          <a:p>
            <a:pPr marL="571500" indent="-571500">
              <a:buFont typeface="Arial"/>
              <a:buChar char="•"/>
            </a:pPr>
            <a:r>
              <a:rPr lang="en-US" sz="3600" b="1" dirty="0"/>
              <a:t>When we're living our dream</a:t>
            </a:r>
          </a:p>
          <a:p>
            <a:pPr marL="571500" indent="-571500">
              <a:buFont typeface="Arial"/>
              <a:buChar char="•"/>
            </a:pPr>
            <a:endParaRPr lang="en-US" sz="3600" b="1" dirty="0"/>
          </a:p>
          <a:p>
            <a:pPr marL="571500" indent="-571500">
              <a:buFont typeface="Arial"/>
              <a:buChar char="•"/>
            </a:pPr>
            <a:r>
              <a:rPr lang="en-US" sz="3600" b="1" dirty="0"/>
              <a:t>Everything is better when we stick together</a:t>
            </a:r>
          </a:p>
          <a:p>
            <a:pPr marL="571500" indent="-571500">
              <a:buFont typeface="Arial"/>
              <a:buChar char="•"/>
            </a:pPr>
            <a:r>
              <a:rPr lang="en-US" sz="3600" b="1" dirty="0"/>
              <a:t>Side by side</a:t>
            </a:r>
            <a:endParaRPr lang="en-US" sz="3600" b="1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564981" y="28957587"/>
            <a:ext cx="4000500" cy="2667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746581" y="28957587"/>
            <a:ext cx="3884257" cy="25908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slow">
    <p:cut/>
  </p:transition>
</p:sld>
</file>

<file path=ppt/theme/theme1.xml><?xml version="1.0" encoding="utf-8"?>
<a:theme xmlns:a="http://schemas.openxmlformats.org/drawingml/2006/main" name="Custom Theme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276</TotalTime>
  <Words>450</Words>
  <Application>Microsoft Macintosh PowerPoint</Application>
  <PresentationFormat>Custom</PresentationFormat>
  <Paragraphs>78</Paragraphs>
  <Slides>1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Custom Theme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Xin</dc:creator>
  <cp:lastModifiedBy>Xin Huang</cp:lastModifiedBy>
  <cp:revision>28</cp:revision>
  <dcterms:modified xsi:type="dcterms:W3CDTF">2016-03-28T02:28:38Z</dcterms:modified>
</cp:coreProperties>
</file>